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602" r:id="rId1"/>
  </p:sldMasterIdLst>
  <p:notesMasterIdLst>
    <p:notesMasterId r:id="rId6"/>
  </p:notesMasterIdLst>
  <p:sldIdLst>
    <p:sldId id="3855" r:id="rId2"/>
    <p:sldId id="3868" r:id="rId3"/>
    <p:sldId id="3869" r:id="rId4"/>
    <p:sldId id="381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DA4DDB6-A0D9-FF48-A4A9-8DBC2CC2F3F6}">
          <p14:sldIdLst>
            <p14:sldId id="3855"/>
            <p14:sldId id="3868"/>
            <p14:sldId id="3869"/>
            <p14:sldId id="381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5" name="Neault, Dan" initials="ND" lastIdx="2" clrIdx="0">
    <p:extLst>
      <p:ext uri="{19B8F6BF-5375-455C-9EA6-DF929625EA0E}">
        <p15:presenceInfo xmlns:p15="http://schemas.microsoft.com/office/powerpoint/2012/main" userId="S-1-5-21-1407069837-2091007605-538272213-268942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2828"/>
    <a:srgbClr val="262F3E"/>
    <a:srgbClr val="59595A"/>
    <a:srgbClr val="FFFDA7"/>
    <a:srgbClr val="FECE3D"/>
    <a:srgbClr val="FEC065"/>
    <a:srgbClr val="3D3D3D"/>
    <a:srgbClr val="4562AB"/>
    <a:srgbClr val="82EA3E"/>
    <a:srgbClr val="A26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43"/>
    <p:restoredTop sz="96170" autoAdjust="0"/>
  </p:normalViewPr>
  <p:slideViewPr>
    <p:cSldViewPr snapToGrid="0" snapToObjects="1">
      <p:cViewPr varScale="1">
        <p:scale>
          <a:sx n="126" d="100"/>
          <a:sy n="126" d="100"/>
        </p:scale>
        <p:origin x="352" y="200"/>
      </p:cViewPr>
      <p:guideLst/>
    </p:cSldViewPr>
  </p:slideViewPr>
  <p:outlineViewPr>
    <p:cViewPr>
      <p:scale>
        <a:sx n="33" d="100"/>
        <a:sy n="33" d="100"/>
      </p:scale>
      <p:origin x="0" y="-8648"/>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61FAD6-3CEB-5747-8B9E-36CF2B8C209E}" type="datetimeFigureOut">
              <a:rPr lang="en-GB" smtClean="0"/>
              <a:t>21/05/2021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7F74CF-6925-5145-93AE-ACE302E868B2}" type="slidenum">
              <a:rPr lang="en-GB" smtClean="0"/>
              <a:t>‹#›</a:t>
            </a:fld>
            <a:endParaRPr lang="en-GB"/>
          </a:p>
        </p:txBody>
      </p:sp>
    </p:spTree>
    <p:extLst>
      <p:ext uri="{BB962C8B-B14F-4D97-AF65-F5344CB8AC3E}">
        <p14:creationId xmlns:p14="http://schemas.microsoft.com/office/powerpoint/2010/main" val="1962286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yourself, and others in the room. Set expectations for the conversation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7AE60B-AE34-4A85-AB85-99A8DAA5C7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3261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902053" rtl="0" eaLnBrk="1" fontAlgn="auto" latinLnBrk="0" hangingPunct="1">
              <a:lnSpc>
                <a:spcPct val="90000"/>
              </a:lnSpc>
              <a:spcBef>
                <a:spcPts val="0"/>
              </a:spcBef>
              <a:spcAft>
                <a:spcPts val="400"/>
              </a:spcAft>
              <a:buClrTx/>
              <a:buSzTx/>
              <a:buFont typeface="Arial" panose="020B0604020202020204" pitchFamily="34" charset="0"/>
              <a:buNone/>
              <a:tabLst/>
              <a:defRPr/>
            </a:pPr>
            <a:endParaRPr lang="en-US" sz="1100" dirty="0"/>
          </a:p>
          <a:p>
            <a:r>
              <a:rPr lang="en-US" sz="900" kern="1200" dirty="0">
                <a:solidFill>
                  <a:schemeClr val="tx1"/>
                </a:solidFill>
                <a:effectLst/>
                <a:latin typeface="+mn-lt"/>
                <a:ea typeface="+mn-ea"/>
                <a:cs typeface="+mn-cs"/>
              </a:rPr>
              <a:t>Building on the RA3 platform we have AQUA our Advanced Query Accelerator.  AQUA is a new distributed and hardware-accelerated storage layer for Redshift.</a:t>
            </a:r>
          </a:p>
          <a:p>
            <a:r>
              <a:rPr lang="en-US" sz="900" kern="1200" dirty="0">
                <a:solidFill>
                  <a:schemeClr val="tx1"/>
                </a:solidFill>
                <a:effectLst/>
                <a:latin typeface="+mn-lt"/>
                <a:ea typeface="+mn-ea"/>
                <a:cs typeface="+mn-cs"/>
              </a:rPr>
              <a:t> </a:t>
            </a:r>
          </a:p>
          <a:p>
            <a:r>
              <a:rPr lang="en-US" sz="900" kern="1200" dirty="0">
                <a:solidFill>
                  <a:schemeClr val="tx1"/>
                </a:solidFill>
                <a:effectLst/>
                <a:latin typeface="+mn-lt"/>
                <a:ea typeface="+mn-ea"/>
                <a:cs typeface="+mn-cs"/>
              </a:rPr>
              <a:t>AQUA is built on the first of its kin custom-hardware, for cloud data warehousing and analytics that includes AWS designed custom ASIC and FPGA chips for the storage layer.</a:t>
            </a:r>
          </a:p>
          <a:p>
            <a:r>
              <a:rPr lang="en-US" sz="900" kern="1200" dirty="0">
                <a:solidFill>
                  <a:schemeClr val="tx1"/>
                </a:solidFill>
                <a:effectLst/>
                <a:latin typeface="+mn-lt"/>
                <a:ea typeface="+mn-ea"/>
                <a:cs typeface="+mn-cs"/>
              </a:rPr>
              <a:t> </a:t>
            </a:r>
          </a:p>
          <a:p>
            <a:r>
              <a:rPr lang="en-US" sz="900" kern="1200" dirty="0">
                <a:solidFill>
                  <a:schemeClr val="tx1"/>
                </a:solidFill>
                <a:effectLst/>
                <a:latin typeface="+mn-lt"/>
                <a:ea typeface="+mn-ea"/>
                <a:cs typeface="+mn-cs"/>
              </a:rPr>
              <a:t>It allows us to process common operations like compression, encryption, large scans, filtering, and aggregations orders of magnitude faster than what is possible in a general-purpose CPU. </a:t>
            </a:r>
          </a:p>
          <a:p>
            <a:r>
              <a:rPr lang="en-US" sz="900" kern="1200" dirty="0">
                <a:solidFill>
                  <a:schemeClr val="tx1"/>
                </a:solidFill>
                <a:effectLst/>
                <a:latin typeface="+mn-lt"/>
                <a:ea typeface="+mn-ea"/>
                <a:cs typeface="+mn-cs"/>
              </a:rPr>
              <a:t> </a:t>
            </a:r>
          </a:p>
          <a:p>
            <a:r>
              <a:rPr lang="en-US" sz="900" kern="1200" dirty="0">
                <a:solidFill>
                  <a:schemeClr val="tx1"/>
                </a:solidFill>
                <a:effectLst/>
                <a:latin typeface="+mn-lt"/>
                <a:ea typeface="+mn-ea"/>
                <a:cs typeface="+mn-cs"/>
              </a:rPr>
              <a:t>In particular AQUA will be best in processing large amounts of data close to the storage layer so less data needs to move over the network avoiding the challenges with the network becoming the bottleneck for processing data at scale. </a:t>
            </a:r>
          </a:p>
          <a:p>
            <a:r>
              <a:rPr lang="en-US" sz="900" kern="1200" dirty="0">
                <a:solidFill>
                  <a:schemeClr val="tx1"/>
                </a:solidFill>
                <a:effectLst/>
                <a:latin typeface="+mn-lt"/>
                <a:ea typeface="+mn-ea"/>
                <a:cs typeface="+mn-cs"/>
              </a:rPr>
              <a:t> </a:t>
            </a:r>
          </a:p>
          <a:p>
            <a:r>
              <a:rPr lang="en-US" sz="900" kern="1200" dirty="0">
                <a:solidFill>
                  <a:schemeClr val="tx1"/>
                </a:solidFill>
                <a:effectLst/>
                <a:latin typeface="+mn-lt"/>
                <a:ea typeface="+mn-ea"/>
                <a:cs typeface="+mn-cs"/>
              </a:rPr>
              <a:t>AQUA will be free of charge.  Andy happy to announce that </a:t>
            </a:r>
            <a:r>
              <a:rPr lang="en-US" sz="900" b="0" i="1" kern="1200" dirty="0">
                <a:solidFill>
                  <a:schemeClr val="tx1"/>
                </a:solidFill>
                <a:effectLst/>
                <a:latin typeface="+mn-lt"/>
                <a:ea typeface="+mn-ea"/>
                <a:cs typeface="+mn-cs"/>
              </a:rPr>
              <a:t>AQUA’s preview is now open to all customers, and AQUA will be generally available in January 2021.</a:t>
            </a:r>
            <a:endParaRPr lang="en-US" sz="900" kern="1200" dirty="0">
              <a:solidFill>
                <a:schemeClr val="tx1"/>
              </a:solidFill>
              <a:effectLst/>
              <a:latin typeface="+mn-lt"/>
              <a:ea typeface="+mn-ea"/>
              <a:cs typeface="+mn-cs"/>
            </a:endParaRPr>
          </a:p>
          <a:p>
            <a:pPr marL="0" marR="0" lvl="0" indent="0" algn="l" defTabSz="4902053" rtl="0" eaLnBrk="1" fontAlgn="auto" latinLnBrk="0" hangingPunct="1">
              <a:lnSpc>
                <a:spcPct val="90000"/>
              </a:lnSpc>
              <a:spcBef>
                <a:spcPts val="0"/>
              </a:spcBef>
              <a:spcAft>
                <a:spcPts val="400"/>
              </a:spcAft>
              <a:buClrTx/>
              <a:buSzTx/>
              <a:buFont typeface="Arial" panose="020B0604020202020204" pitchFamily="34" charset="0"/>
              <a:buNone/>
              <a:tabLst/>
              <a:defRPr/>
            </a:pPr>
            <a:endParaRPr lang="en-US" sz="1100" dirty="0"/>
          </a:p>
          <a:p>
            <a:pPr marL="0" marR="0" lvl="0" indent="0" algn="l" defTabSz="4902053" rtl="0" eaLnBrk="1" fontAlgn="auto" latinLnBrk="0" hangingPunct="1">
              <a:lnSpc>
                <a:spcPct val="90000"/>
              </a:lnSpc>
              <a:spcBef>
                <a:spcPts val="0"/>
              </a:spcBef>
              <a:spcAft>
                <a:spcPts val="400"/>
              </a:spcAft>
              <a:buClrTx/>
              <a:buSzTx/>
              <a:buFont typeface="Arial" panose="020B0604020202020204" pitchFamily="34" charset="0"/>
              <a:buNone/>
              <a:tabLst/>
              <a:defRPr/>
            </a:pPr>
            <a:r>
              <a:rPr lang="en-US" sz="1100" dirty="0"/>
              <a:t>=============================</a:t>
            </a:r>
          </a:p>
          <a:p>
            <a:pPr marL="0" marR="0" lvl="0" indent="0" algn="l" defTabSz="4902053" rtl="0" eaLnBrk="1" fontAlgn="auto" latinLnBrk="0" hangingPunct="1">
              <a:lnSpc>
                <a:spcPct val="90000"/>
              </a:lnSpc>
              <a:spcBef>
                <a:spcPts val="0"/>
              </a:spcBef>
              <a:spcAft>
                <a:spcPts val="400"/>
              </a:spcAft>
              <a:buClrTx/>
              <a:buSzTx/>
              <a:buFont typeface="Arial" panose="020B0604020202020204" pitchFamily="34" charset="0"/>
              <a:buNone/>
              <a:tabLst/>
              <a:defRPr/>
            </a:pPr>
            <a:endParaRPr lang="en-US" sz="1100" dirty="0"/>
          </a:p>
          <a:p>
            <a:pPr marL="0" marR="0" lvl="0" indent="0" algn="l" defTabSz="4902053" rtl="0" eaLnBrk="1" fontAlgn="auto" latinLnBrk="0" hangingPunct="1">
              <a:lnSpc>
                <a:spcPct val="90000"/>
              </a:lnSpc>
              <a:spcBef>
                <a:spcPts val="0"/>
              </a:spcBef>
              <a:spcAft>
                <a:spcPts val="400"/>
              </a:spcAft>
              <a:buClrTx/>
              <a:buSzTx/>
              <a:buFont typeface="Arial" panose="020B0604020202020204" pitchFamily="34" charset="0"/>
              <a:buNone/>
              <a:tabLst/>
              <a:defRPr/>
            </a:pPr>
            <a:endParaRPr lang="en-US" sz="1100" dirty="0"/>
          </a:p>
          <a:p>
            <a:pPr marL="0" marR="0" lvl="0" indent="0" algn="l" defTabSz="4902053" rtl="0" eaLnBrk="1" fontAlgn="auto" latinLnBrk="0" hangingPunct="1">
              <a:lnSpc>
                <a:spcPct val="90000"/>
              </a:lnSpc>
              <a:spcBef>
                <a:spcPts val="0"/>
              </a:spcBef>
              <a:spcAft>
                <a:spcPts val="400"/>
              </a:spcAft>
              <a:buClrTx/>
              <a:buSzTx/>
              <a:buFont typeface="Arial" panose="020B0604020202020204" pitchFamily="34" charset="0"/>
              <a:buNone/>
              <a:tabLst/>
              <a:defRPr/>
            </a:pPr>
            <a:r>
              <a:rPr lang="en-US" sz="1100" dirty="0"/>
              <a:t>The first key feature in this area is AQUA.</a:t>
            </a:r>
            <a:r>
              <a:rPr lang="en-US" sz="1100" baseline="0" dirty="0"/>
              <a:t> </a:t>
            </a:r>
            <a:r>
              <a:rPr lang="en-US" dirty="0"/>
              <a:t>AQUA </a:t>
            </a:r>
            <a:r>
              <a:rPr lang="en-US" sz="1100" dirty="0"/>
              <a:t>for Amazon Redshift, which is a new distributed and hardware-accelerated storage layer for Redshift that provides the next phase of performance improvement and innovation for analytics at the new scale of data.</a:t>
            </a:r>
          </a:p>
          <a:p>
            <a:pPr marL="0" marR="0" lvl="0" indent="0" algn="l" defTabSz="4902053" rtl="0" eaLnBrk="1" fontAlgn="auto" latinLnBrk="0" hangingPunct="1">
              <a:lnSpc>
                <a:spcPct val="90000"/>
              </a:lnSpc>
              <a:spcBef>
                <a:spcPts val="0"/>
              </a:spcBef>
              <a:spcAft>
                <a:spcPts val="400"/>
              </a:spcAft>
              <a:buClrTx/>
              <a:buSzTx/>
              <a:buFont typeface="Arial" panose="020B0604020202020204" pitchFamily="34" charset="0"/>
              <a:buNone/>
              <a:tabLst/>
              <a:defRPr/>
            </a:pPr>
            <a:endParaRPr lang="en-US" sz="1100" dirty="0"/>
          </a:p>
          <a:p>
            <a:pPr marL="0" marR="0" lvl="0" indent="0" algn="l" defTabSz="4902053" rtl="0" eaLnBrk="1" fontAlgn="auto" latinLnBrk="0" hangingPunct="1">
              <a:lnSpc>
                <a:spcPct val="90000"/>
              </a:lnSpc>
              <a:spcBef>
                <a:spcPts val="0"/>
              </a:spcBef>
              <a:spcAft>
                <a:spcPts val="400"/>
              </a:spcAft>
              <a:buClrTx/>
              <a:buSzTx/>
              <a:buFont typeface="Arial" panose="020B0604020202020204" pitchFamily="34" charset="0"/>
              <a:buNone/>
              <a:tabLst/>
              <a:defRPr/>
            </a:pPr>
            <a:r>
              <a:rPr lang="en-US" sz="1100" dirty="0"/>
              <a:t>1/ </a:t>
            </a:r>
            <a:r>
              <a:rPr lang="en-US" dirty="0"/>
              <a:t>AQUA </a:t>
            </a:r>
            <a:r>
              <a:rPr lang="en-US" sz="1100" dirty="0"/>
              <a:t>enables Redshift to run up to 10x faster than any other cloud data warehouse. </a:t>
            </a:r>
          </a:p>
          <a:p>
            <a:pPr marL="0" marR="0" lvl="0" indent="0" algn="l" defTabSz="4902053" rtl="0" eaLnBrk="1" fontAlgn="auto" latinLnBrk="0" hangingPunct="1">
              <a:lnSpc>
                <a:spcPct val="90000"/>
              </a:lnSpc>
              <a:spcBef>
                <a:spcPts val="0"/>
              </a:spcBef>
              <a:spcAft>
                <a:spcPts val="400"/>
              </a:spcAft>
              <a:buClrTx/>
              <a:buSzTx/>
              <a:buFont typeface="Arial" panose="020B0604020202020204" pitchFamily="34" charset="0"/>
              <a:buNone/>
              <a:tabLst/>
              <a:defRPr/>
            </a:pPr>
            <a:endParaRPr lang="en-US" sz="1100" dirty="0"/>
          </a:p>
          <a:p>
            <a:pPr marL="0" marR="0" lvl="0" indent="0" algn="l" defTabSz="4902053" rtl="0" eaLnBrk="1" fontAlgn="auto" latinLnBrk="0" hangingPunct="1">
              <a:lnSpc>
                <a:spcPct val="90000"/>
              </a:lnSpc>
              <a:spcBef>
                <a:spcPts val="0"/>
              </a:spcBef>
              <a:spcAft>
                <a:spcPts val="400"/>
              </a:spcAft>
              <a:buClrTx/>
              <a:buSzTx/>
              <a:buFont typeface="Arial" panose="020B0604020202020204" pitchFamily="34" charset="0"/>
              <a:buNone/>
              <a:tabLst/>
              <a:defRPr/>
            </a:pPr>
            <a:r>
              <a:rPr lang="en-US" sz="1100" dirty="0"/>
              <a:t>2/ </a:t>
            </a:r>
            <a:r>
              <a:rPr lang="en-US" dirty="0"/>
              <a:t>AQUA </a:t>
            </a:r>
            <a:r>
              <a:rPr lang="en-US" sz="1100" dirty="0"/>
              <a:t>is built on the first of its kind, custom-hardware for cloud data warehousing and analytics that includes AWS designed custom ASIC and FPGA chips for the storage layer allowing us to process common operations like compression, encryption, filtering, and aggregations orders of magnitude faster than what is possible in a general-purpose CPU. (Internal -ASICSs at the storage layer that can run compression, encryption, and encoding tasks. FPGAs that execute filtering and aggregation 20x faster than traditional CPUs.)</a:t>
            </a:r>
          </a:p>
          <a:p>
            <a:pPr marL="0" marR="0" lvl="0" indent="0" algn="l" defTabSz="4902053" rtl="0" eaLnBrk="1" fontAlgn="auto" latinLnBrk="0" hangingPunct="1">
              <a:lnSpc>
                <a:spcPct val="90000"/>
              </a:lnSpc>
              <a:spcBef>
                <a:spcPts val="0"/>
              </a:spcBef>
              <a:spcAft>
                <a:spcPts val="400"/>
              </a:spcAft>
              <a:buClrTx/>
              <a:buSzTx/>
              <a:buFont typeface="Arial" panose="020B0604020202020204" pitchFamily="34" charset="0"/>
              <a:buNone/>
              <a:tabLst/>
              <a:defRPr/>
            </a:pPr>
            <a:endParaRPr lang="en-US" sz="1100" dirty="0"/>
          </a:p>
          <a:p>
            <a:pPr marL="0" marR="0" lvl="0" indent="0" algn="l" defTabSz="4902053" rtl="0" eaLnBrk="1" fontAlgn="auto" latinLnBrk="0" hangingPunct="1">
              <a:lnSpc>
                <a:spcPct val="90000"/>
              </a:lnSpc>
              <a:spcBef>
                <a:spcPts val="0"/>
              </a:spcBef>
              <a:spcAft>
                <a:spcPts val="400"/>
              </a:spcAft>
              <a:buClrTx/>
              <a:buSzTx/>
              <a:buFont typeface="Arial" panose="020B0604020202020204" pitchFamily="34" charset="0"/>
              <a:buNone/>
              <a:tabLst/>
              <a:defRPr/>
            </a:pPr>
            <a:r>
              <a:rPr lang="en-US" sz="1100" dirty="0"/>
              <a:t>3/ </a:t>
            </a:r>
            <a:r>
              <a:rPr lang="en-US" dirty="0"/>
              <a:t>AQUA </a:t>
            </a:r>
            <a:r>
              <a:rPr lang="en-US" sz="1100" dirty="0"/>
              <a:t>can scale out and processes data in parallel across many storage nodes, each of which runs the customized hardware.</a:t>
            </a:r>
          </a:p>
          <a:p>
            <a:pPr marL="0" marR="0" lvl="0" indent="0" algn="l" defTabSz="4902053" rtl="0" eaLnBrk="1" fontAlgn="auto" latinLnBrk="0" hangingPunct="1">
              <a:lnSpc>
                <a:spcPct val="90000"/>
              </a:lnSpc>
              <a:spcBef>
                <a:spcPts val="0"/>
              </a:spcBef>
              <a:spcAft>
                <a:spcPts val="400"/>
              </a:spcAft>
              <a:buClrTx/>
              <a:buSzTx/>
              <a:buFont typeface="Arial" panose="020B0604020202020204" pitchFamily="34" charset="0"/>
              <a:buNone/>
              <a:tabLst/>
              <a:defRPr/>
            </a:pPr>
            <a:endParaRPr lang="en-US" sz="1100" dirty="0"/>
          </a:p>
          <a:p>
            <a:pPr marL="0" marR="0" lvl="0" indent="0" algn="l" defTabSz="4902053" rtl="0" eaLnBrk="1" fontAlgn="auto" latinLnBrk="0" hangingPunct="1">
              <a:lnSpc>
                <a:spcPct val="90000"/>
              </a:lnSpc>
              <a:spcBef>
                <a:spcPts val="0"/>
              </a:spcBef>
              <a:spcAft>
                <a:spcPts val="400"/>
              </a:spcAft>
              <a:buClrTx/>
              <a:buSzTx/>
              <a:buFont typeface="Arial" panose="020B0604020202020204" pitchFamily="34" charset="0"/>
              <a:buNone/>
              <a:tabLst/>
              <a:defRPr/>
            </a:pPr>
            <a:r>
              <a:rPr lang="en-US" sz="1100" dirty="0"/>
              <a:t>4/ </a:t>
            </a:r>
            <a:r>
              <a:rPr lang="en-US" dirty="0"/>
              <a:t>AQUA </a:t>
            </a:r>
            <a:r>
              <a:rPr lang="en-US" sz="1100" dirty="0"/>
              <a:t>takes advantage of this scale-out and hardware-accelerated architecture to process a large amount of data (including ‘reductions’ and ‘aggregations’) close to the storage layer so less data needs to move over the network avoiding the challenges with the network becoming the bottleneck for processing data at scale. </a:t>
            </a:r>
          </a:p>
          <a:p>
            <a:pPr marL="0" marR="0" lvl="0" indent="0" algn="l" defTabSz="4902053" rtl="0" eaLnBrk="1" fontAlgn="auto" latinLnBrk="0" hangingPunct="1">
              <a:lnSpc>
                <a:spcPct val="90000"/>
              </a:lnSpc>
              <a:spcBef>
                <a:spcPts val="0"/>
              </a:spcBef>
              <a:spcAft>
                <a:spcPts val="400"/>
              </a:spcAft>
              <a:buClrTx/>
              <a:buSzTx/>
              <a:buFont typeface="Arial" panose="020B0604020202020204" pitchFamily="34" charset="0"/>
              <a:buNone/>
              <a:tabLst/>
              <a:defRPr/>
            </a:pPr>
            <a:endParaRPr lang="en-US" sz="1100" dirty="0"/>
          </a:p>
          <a:p>
            <a:pPr marL="0" marR="0" lvl="0" indent="0" algn="l" defTabSz="4902053" rtl="0" eaLnBrk="1" fontAlgn="auto" latinLnBrk="0" hangingPunct="1">
              <a:lnSpc>
                <a:spcPct val="90000"/>
              </a:lnSpc>
              <a:spcBef>
                <a:spcPts val="0"/>
              </a:spcBef>
              <a:spcAft>
                <a:spcPts val="400"/>
              </a:spcAft>
              <a:buClrTx/>
              <a:buSzTx/>
              <a:buFont typeface="Arial" panose="020B0604020202020204" pitchFamily="34" charset="0"/>
              <a:buNone/>
              <a:tabLst/>
              <a:defRPr/>
            </a:pPr>
            <a:r>
              <a:rPr lang="en-US" sz="1100" dirty="0"/>
              <a:t>5/ With this 10x improvement in performance you will be able to analyze data and build systems differently from what you do today. For example, many applications that analyze large amounts of data, require that you build in intermediate steps where you pre-run some of your analysis in scheduled batches and cache the results in tables to speed up the queries used for dashboards or interactive systems. This is suboptimal because it takes time and effort to build in these intermediate steps. 10x better performance means that, in many cases,this won’t be necessary. You’ll be able to query the raw data directly, giving you more up-to-date dashboards, less development time, and easier to maintain systems. We think this improvement in performance is so dramatic it will change the way you use your data warehouse in ways we haven’t thought of.</a:t>
            </a:r>
          </a:p>
          <a:p>
            <a:pPr marL="0" marR="0" lvl="0" indent="0" algn="l" defTabSz="4902053" rtl="0" eaLnBrk="1" fontAlgn="auto" latinLnBrk="0" hangingPunct="1">
              <a:lnSpc>
                <a:spcPct val="90000"/>
              </a:lnSpc>
              <a:spcBef>
                <a:spcPts val="0"/>
              </a:spcBef>
              <a:spcAft>
                <a:spcPts val="400"/>
              </a:spcAft>
              <a:buClrTx/>
              <a:buSzTx/>
              <a:buFont typeface="Arial" panose="020B0604020202020204" pitchFamily="34" charset="0"/>
              <a:buNone/>
              <a:tabLst/>
              <a:defRPr/>
            </a:pPr>
            <a:endParaRPr lang="en-US" sz="1100" dirty="0"/>
          </a:p>
          <a:p>
            <a:pPr marL="0" marR="0" lvl="0" indent="0" algn="l" defTabSz="4902053" rtl="0" eaLnBrk="1" fontAlgn="auto" latinLnBrk="0" hangingPunct="1">
              <a:lnSpc>
                <a:spcPct val="90000"/>
              </a:lnSpc>
              <a:spcBef>
                <a:spcPts val="0"/>
              </a:spcBef>
              <a:spcAft>
                <a:spcPts val="400"/>
              </a:spcAft>
              <a:buClrTx/>
              <a:buSzTx/>
              <a:buFont typeface="Arial" panose="020B0604020202020204" pitchFamily="34" charset="0"/>
              <a:buNone/>
              <a:tabLst/>
              <a:defRPr/>
            </a:pPr>
            <a:r>
              <a:rPr lang="en-US" sz="1100" dirty="0"/>
              <a:t>6/ </a:t>
            </a:r>
            <a:r>
              <a:rPr lang="en-US" dirty="0"/>
              <a:t>AQUA</a:t>
            </a:r>
            <a:r>
              <a:rPr lang="en-US" sz="1100" dirty="0"/>
              <a:t>-powered Redshift will remain 100% compatible with the current version of Redshift you use today, and you can easily migrate your existing Redshift data warehouses to take advantage of this. No code changes are needed and the migration process is similar to resizing your cluster today. </a:t>
            </a:r>
          </a:p>
          <a:p>
            <a:pPr marL="0" marR="0" lvl="0" indent="0" algn="l" defTabSz="4902053" rtl="0" eaLnBrk="1" fontAlgn="auto" latinLnBrk="0" hangingPunct="1">
              <a:lnSpc>
                <a:spcPct val="90000"/>
              </a:lnSpc>
              <a:spcBef>
                <a:spcPts val="0"/>
              </a:spcBef>
              <a:spcAft>
                <a:spcPts val="400"/>
              </a:spcAft>
              <a:buClrTx/>
              <a:buSzTx/>
              <a:buFont typeface="Arial" panose="020B0604020202020204" pitchFamily="34" charset="0"/>
              <a:buNone/>
              <a:tabLst/>
              <a:defRPr/>
            </a:pPr>
            <a:endParaRPr lang="en-US" sz="1100" dirty="0"/>
          </a:p>
          <a:p>
            <a:pPr marL="0" marR="0" lvl="0" indent="0" algn="l" defTabSz="4902053" rtl="0" eaLnBrk="1" fontAlgn="auto" latinLnBrk="0" hangingPunct="1">
              <a:lnSpc>
                <a:spcPct val="90000"/>
              </a:lnSpc>
              <a:spcBef>
                <a:spcPts val="0"/>
              </a:spcBef>
              <a:spcAft>
                <a:spcPts val="400"/>
              </a:spcAft>
              <a:buClrTx/>
              <a:buSzTx/>
              <a:buFont typeface="Arial" panose="020B0604020202020204" pitchFamily="34" charset="0"/>
              <a:buNone/>
              <a:tabLst/>
              <a:defRPr/>
            </a:pPr>
            <a:r>
              <a:rPr lang="en-US" sz="1100" dirty="0"/>
              <a:t>7/ So, this innovation will deliver 10x performance of anything else out there. And, you’ll be able to get this in mid-2020. Every new product is actually new for a limited period of time. It is a shiny object till something else looks shinier. The products and business that last arethe ones constantly innovating and re-inventing. That’s something we’ve focused hard on in AWS over the last 13+ years in every one of our areas (Compute, Storage,DB, etc.). It is driven by customer needs and especially by the scale of data we’re all working with today. This requires innovation at every layer of the stack and that’s what we’ve done here with Redshift. The team has been working on this for a long time, and I hope you are as excited about the new Redshift as I am. Try out both the generally available version RA3 instances today and sign up for the preview of the new Redshift with custom hardware-acceleration today. </a:t>
            </a:r>
            <a:endParaRPr lang="en-US" dirty="0"/>
          </a:p>
        </p:txBody>
      </p:sp>
      <p:sp>
        <p:nvSpPr>
          <p:cNvPr id="4" name="Header Placeholder 3"/>
          <p:cNvSpPr>
            <a:spLocks noGrp="1"/>
          </p:cNvSpPr>
          <p:nvPr>
            <p:ph type="hdr" sz="quarter" idx="10"/>
          </p:nvPr>
        </p:nvSpPr>
        <p:spPr/>
        <p:txBody>
          <a:bodyPr/>
          <a:lstStyle/>
          <a:p>
            <a:pPr marL="0" marR="0" lvl="0" indent="0" algn="l" defTabSz="1097212"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mazon Ember" panose="020B0603020204020204" pitchFamily="34" charset="0"/>
                <a:ea typeface="Amazon Ember" panose="020B0603020204020204" pitchFamily="34" charset="0"/>
                <a:cs typeface="Amazon Ember" panose="020B0603020204020204" pitchFamily="34" charset="0"/>
              </a:rPr>
              <a:t>Leadership Session: Databases and Analytics</a:t>
            </a:r>
          </a:p>
        </p:txBody>
      </p:sp>
      <p:sp>
        <p:nvSpPr>
          <p:cNvPr id="5" name="Footer Placeholder 4"/>
          <p:cNvSpPr>
            <a:spLocks noGrp="1"/>
          </p:cNvSpPr>
          <p:nvPr>
            <p:ph type="ftr" sz="quarter" idx="11"/>
          </p:nvPr>
        </p:nvSpPr>
        <p:spPr/>
        <p:txBody>
          <a:bodyPr/>
          <a:lstStyle/>
          <a:p>
            <a:pPr marL="0" marR="0" lvl="0" indent="0" algn="l" defTabSz="1118059" rtl="0" eaLnBrk="1" fontAlgn="auto" latinLnBrk="0" hangingPunct="1">
              <a:lnSpc>
                <a:spcPct val="100000"/>
              </a:lnSpc>
              <a:spcBef>
                <a:spcPts val="0"/>
              </a:spcBef>
              <a:spcAft>
                <a:spcPts val="0"/>
              </a:spcAft>
              <a:buClrTx/>
              <a:buSzTx/>
              <a:buFontTx/>
              <a:buNone/>
              <a:tabLst/>
              <a:defRPr/>
            </a:pPr>
            <a:r>
              <a:rPr kumimoji="0" lang="en-US" altLang="x-none" sz="700" b="0" i="0" u="none" strike="noStrike" kern="1200" cap="none" spc="0" normalizeH="0" baseline="0" noProof="0" dirty="0">
                <a:ln>
                  <a:noFill/>
                </a:ln>
                <a:solidFill>
                  <a:srgbClr val="282828"/>
                </a:solidFill>
                <a:effectLst/>
                <a:uLnTx/>
                <a:uFillTx/>
                <a:latin typeface="Amazon Ember" charset="0"/>
                <a:ea typeface="Amazon Ember" charset="0"/>
                <a:cs typeface="Amazon Ember" charset="0"/>
              </a:rPr>
              <a:t>© 2018, Amazon Web Services, Inc. or its Affiliates. All rights reserved.</a:t>
            </a:r>
          </a:p>
        </p:txBody>
      </p:sp>
      <p:sp>
        <p:nvSpPr>
          <p:cNvPr id="6" name="Date Placeholder 5"/>
          <p:cNvSpPr>
            <a:spLocks noGrp="1"/>
          </p:cNvSpPr>
          <p:nvPr>
            <p:ph type="dt" idx="12"/>
          </p:nvPr>
        </p:nvSpPr>
        <p:spPr/>
        <p:txBody>
          <a:bodyPr/>
          <a:lstStyle/>
          <a:p>
            <a:pPr marL="0" marR="0" lvl="0" indent="0" algn="r" defTabSz="1097212" rtl="0" eaLnBrk="1" fontAlgn="auto" latinLnBrk="0" hangingPunct="1">
              <a:lnSpc>
                <a:spcPct val="100000"/>
              </a:lnSpc>
              <a:spcBef>
                <a:spcPts val="0"/>
              </a:spcBef>
              <a:spcAft>
                <a:spcPts val="0"/>
              </a:spcAft>
              <a:buClrTx/>
              <a:buSzTx/>
              <a:buFontTx/>
              <a:buNone/>
              <a:tabLst/>
              <a:defRPr/>
            </a:pPr>
            <a:fld id="{55A0787B-59F9-4834-AF2C-FC5BEE3665DA}" type="datetime8">
              <a:rPr kumimoji="0" lang="en-US" altLang="en-US" sz="1200" b="0" i="0" u="none" strike="noStrike" kern="1200" cap="none" spc="0" normalizeH="0" baseline="0" noProof="0" smtClean="0">
                <a:ln>
                  <a:noFill/>
                </a:ln>
                <a:solidFill>
                  <a:prstClr val="black"/>
                </a:solidFill>
                <a:effectLst/>
                <a:uLnTx/>
                <a:uFillTx/>
                <a:latin typeface="Amazon Ember" panose="020B0603020204020204" pitchFamily="34" charset="0"/>
                <a:ea typeface="Amazon Ember" panose="020B0603020204020204" pitchFamily="34" charset="0"/>
                <a:cs typeface="Amazon Ember" panose="020B0603020204020204" pitchFamily="34" charset="0"/>
              </a:rPr>
              <a:pPr marL="0" marR="0" lvl="0" indent="0" algn="r" defTabSz="1097212" rtl="0" eaLnBrk="1" fontAlgn="auto" latinLnBrk="0" hangingPunct="1">
                <a:lnSpc>
                  <a:spcPct val="100000"/>
                </a:lnSpc>
                <a:spcBef>
                  <a:spcPts val="0"/>
                </a:spcBef>
                <a:spcAft>
                  <a:spcPts val="0"/>
                </a:spcAft>
                <a:buClrTx/>
                <a:buSzTx/>
                <a:buFontTx/>
                <a:buNone/>
                <a:tabLst/>
                <a:defRPr/>
              </a:pPr>
              <a:t>5/21/21 12:39 PM</a:t>
            </a:fld>
            <a:endParaRPr kumimoji="0" lang="en-US" altLang="en-US" sz="1200" b="0" i="0" u="none" strike="noStrike" kern="1200" cap="none" spc="0" normalizeH="0" baseline="0" noProof="0" dirty="0">
              <a:ln>
                <a:noFill/>
              </a:ln>
              <a:solidFill>
                <a:prstClr val="black"/>
              </a:solidFill>
              <a:effectLst/>
              <a:uLnTx/>
              <a:uFillTx/>
              <a:latin typeface="Amazon Ember" panose="020B0603020204020204" pitchFamily="34" charset="0"/>
              <a:ea typeface="Amazon Ember" panose="020B0603020204020204" pitchFamily="34" charset="0"/>
              <a:cs typeface="Amazon Ember" panose="020B0603020204020204" pitchFamily="34" charset="0"/>
            </a:endParaRPr>
          </a:p>
        </p:txBody>
      </p:sp>
      <p:sp>
        <p:nvSpPr>
          <p:cNvPr id="7" name="Slide Number Placeholder 6"/>
          <p:cNvSpPr>
            <a:spLocks noGrp="1"/>
          </p:cNvSpPr>
          <p:nvPr>
            <p:ph type="sldNum" sz="quarter" idx="13"/>
          </p:nvPr>
        </p:nvSpPr>
        <p:spPr/>
        <p:txBody>
          <a:bodyPr/>
          <a:lstStyle/>
          <a:p>
            <a:pPr marL="0" marR="0" lvl="0" indent="0" algn="r" defTabSz="1097212" rtl="0" eaLnBrk="1" fontAlgn="auto" latinLnBrk="0" hangingPunct="1">
              <a:lnSpc>
                <a:spcPct val="100000"/>
              </a:lnSpc>
              <a:spcBef>
                <a:spcPts val="0"/>
              </a:spcBef>
              <a:spcAft>
                <a:spcPts val="0"/>
              </a:spcAft>
              <a:buClrTx/>
              <a:buSzTx/>
              <a:buFontTx/>
              <a:buNone/>
              <a:tabLst/>
              <a:defRPr/>
            </a:pPr>
            <a:fld id="{B4008EB6-D09E-4580-8CD6-DDB14511944F}" type="slidenum">
              <a:rPr kumimoji="0" lang="en-US" alt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1097212"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36694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7F74CF-6925-5145-93AE-ACE302E868B2}" type="slidenum">
              <a:rPr lang="en-GB" smtClean="0"/>
              <a:t>4</a:t>
            </a:fld>
            <a:endParaRPr lang="en-GB"/>
          </a:p>
        </p:txBody>
      </p:sp>
    </p:spTree>
    <p:extLst>
      <p:ext uri="{BB962C8B-B14F-4D97-AF65-F5344CB8AC3E}">
        <p14:creationId xmlns:p14="http://schemas.microsoft.com/office/powerpoint/2010/main" val="1121110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a:ext>
            </a:extLst>
          </a:blip>
          <a:srcRect/>
          <a:stretch/>
        </p:blipFill>
        <p:spPr bwMode="ltGray">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auto">
          <a:xfrm>
            <a:off x="269876" y="2078303"/>
            <a:ext cx="6274594" cy="269610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85" tIns="143428" rIns="179285" bIns="143428"/>
          <a:lstStyle/>
          <a:p>
            <a:pPr algn="ctr" defTabSz="914097" eaLnBrk="1" hangingPunct="1">
              <a:lnSpc>
                <a:spcPct val="90000"/>
              </a:lnSpc>
              <a:defRPr/>
            </a:pPr>
            <a:endParaRPr lang="en-US" sz="2352" dirty="0">
              <a:gradFill>
                <a:gsLst>
                  <a:gs pos="0">
                    <a:srgbClr val="FFFFFF"/>
                  </a:gs>
                  <a:gs pos="100000">
                    <a:srgbClr val="FFFFFF"/>
                  </a:gs>
                </a:gsLst>
                <a:lin ang="5400000" scaled="0"/>
              </a:gradFill>
              <a:ea typeface="Amazon Ember" panose="020B0603020204020204" pitchFamily="34" charset="0"/>
              <a:cs typeface="Amazon Ember" panose="020B0603020204020204" pitchFamily="34" charset="0"/>
            </a:endParaRPr>
          </a:p>
        </p:txBody>
      </p:sp>
      <p:sp>
        <p:nvSpPr>
          <p:cNvPr id="6" name="AutoShape 7"/>
          <p:cNvSpPr>
            <a:spLocks noChangeAspect="1" noChangeArrowheads="1" noTextEdit="1"/>
          </p:cNvSpPr>
          <p:nvPr/>
        </p:nvSpPr>
        <p:spPr bwMode="auto">
          <a:xfrm>
            <a:off x="0" y="1"/>
            <a:ext cx="12192000" cy="6855354"/>
          </a:xfrm>
          <a:prstGeom prst="rect">
            <a:avLst/>
          </a:prstGeom>
          <a:noFill/>
          <a:ln>
            <a:noFill/>
          </a:ln>
        </p:spPr>
        <p:txBody>
          <a:bodyPr/>
          <a:lstStyle/>
          <a:p>
            <a:pPr defTabSz="914307" eaLnBrk="1" fontAlgn="auto" hangingPunct="1">
              <a:spcBef>
                <a:spcPts val="0"/>
              </a:spcBef>
              <a:spcAft>
                <a:spcPts val="0"/>
              </a:spcAft>
              <a:defRPr/>
            </a:pPr>
            <a:endParaRPr lang="en-US" sz="1765" dirty="0">
              <a:latin typeface="+mn-lt"/>
            </a:endParaRPr>
          </a:p>
        </p:txBody>
      </p:sp>
    </p:spTree>
    <p:extLst>
      <p:ext uri="{BB962C8B-B14F-4D97-AF65-F5344CB8AC3E}">
        <p14:creationId xmlns:p14="http://schemas.microsoft.com/office/powerpoint/2010/main" val="165383349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_Subtitle_and_Content">
    <p:bg>
      <p:bgRef idx="1001">
        <a:schemeClr val="bg1"/>
      </p:bgRef>
    </p:bg>
    <p:spTree>
      <p:nvGrpSpPr>
        <p:cNvPr id="1" name=""/>
        <p:cNvGrpSpPr/>
        <p:nvPr/>
      </p:nvGrpSpPr>
      <p:grpSpPr>
        <a:xfrm>
          <a:off x="0" y="0"/>
          <a:ext cx="0" cy="0"/>
          <a:chOff x="0" y="0"/>
          <a:chExt cx="0" cy="0"/>
        </a:xfrm>
      </p:grpSpPr>
      <p:sp>
        <p:nvSpPr>
          <p:cNvPr id="3" name="Text Placeholder 3"/>
          <p:cNvSpPr>
            <a:spLocks noGrp="1"/>
          </p:cNvSpPr>
          <p:nvPr>
            <p:ph idx="1" hasCustomPrompt="1"/>
          </p:nvPr>
        </p:nvSpPr>
        <p:spPr>
          <a:xfrm>
            <a:off x="269875" y="1681024"/>
            <a:ext cx="11652356" cy="1436868"/>
          </a:xfrm>
          <a:prstGeom prst="rect">
            <a:avLst/>
          </a:prstGeom>
        </p:spPr>
        <p:txBody>
          <a:bodyPr rtlCol="0"/>
          <a:lstStyle>
            <a:lvl1pPr>
              <a:spcBef>
                <a:spcPts val="0"/>
              </a:spcBef>
              <a:spcAft>
                <a:spcPts val="1000"/>
              </a:spcAft>
              <a:defRPr/>
            </a:lvl1pPr>
            <a:lvl2pPr>
              <a:spcBef>
                <a:spcPts val="0"/>
              </a:spcBef>
              <a:spcAft>
                <a:spcPts val="667"/>
              </a:spcAft>
              <a:defRPr/>
            </a:lvl2pPr>
            <a:lvl3pPr>
              <a:spcBef>
                <a:spcPts val="0"/>
              </a:spcBef>
              <a:spcAft>
                <a:spcPts val="667"/>
              </a:spcAft>
              <a:defRPr/>
            </a:lvl3pPr>
            <a:lvl4pPr>
              <a:spcAft>
                <a:spcPts val="667"/>
              </a:spcAft>
              <a:defRPr/>
            </a:lvl4pPr>
            <a:lvl5pPr>
              <a:spcAft>
                <a:spcPts val="667"/>
              </a:spcAft>
              <a:defRPr/>
            </a:lvl5pPr>
          </a:lstStyle>
          <a:p>
            <a:pPr lvl="0"/>
            <a:r>
              <a:rPr lang="en-US" dirty="0"/>
              <a:t>Type slide content or click icon to add media</a:t>
            </a:r>
          </a:p>
          <a:p>
            <a:pPr lvl="1"/>
            <a:r>
              <a:rPr lang="en-US" dirty="0"/>
              <a:t>Second level</a:t>
            </a:r>
          </a:p>
          <a:p>
            <a:pPr lvl="2"/>
            <a:r>
              <a:rPr lang="en-US" dirty="0"/>
              <a:t>Third level</a:t>
            </a:r>
          </a:p>
        </p:txBody>
      </p:sp>
      <p:sp>
        <p:nvSpPr>
          <p:cNvPr id="7" name="Title 1">
            <a:extLst>
              <a:ext uri="{FF2B5EF4-FFF2-40B4-BE49-F238E27FC236}">
                <a16:creationId xmlns:a16="http://schemas.microsoft.com/office/drawing/2014/main" id="{76D8BA69-B26A-524D-8456-47C58CF25DB3}"/>
              </a:ext>
            </a:extLst>
          </p:cNvPr>
          <p:cNvSpPr>
            <a:spLocks noGrp="1"/>
          </p:cNvSpPr>
          <p:nvPr>
            <p:ph type="title" hasCustomPrompt="1"/>
          </p:nvPr>
        </p:nvSpPr>
        <p:spPr>
          <a:xfrm>
            <a:off x="269875" y="289511"/>
            <a:ext cx="11652356" cy="671065"/>
          </a:xfrm>
        </p:spPr>
        <p:txBody>
          <a:bodyPr/>
          <a:lstStyle>
            <a:lvl1pPr>
              <a:defRPr b="0" i="0">
                <a:solidFill>
                  <a:schemeClr val="tx1"/>
                </a:solidFill>
                <a:latin typeface="Amazon Ember Heavy" panose="020B0603020204020204" pitchFamily="34" charset="0"/>
                <a:ea typeface="Amazon Ember Heavy" panose="020B0603020204020204" pitchFamily="34" charset="0"/>
                <a:cs typeface="Amazon Ember Heavy" panose="020B0603020204020204" pitchFamily="34" charset="0"/>
              </a:defRPr>
            </a:lvl1pPr>
          </a:lstStyle>
          <a:p>
            <a:r>
              <a:rPr lang="en-US" dirty="0"/>
              <a:t>Title, content, subtitle layout – Type title here</a:t>
            </a:r>
          </a:p>
        </p:txBody>
      </p:sp>
      <p:sp>
        <p:nvSpPr>
          <p:cNvPr id="8" name="Text Placeholder 3">
            <a:extLst>
              <a:ext uri="{FF2B5EF4-FFF2-40B4-BE49-F238E27FC236}">
                <a16:creationId xmlns:a16="http://schemas.microsoft.com/office/drawing/2014/main" id="{0CD86548-78E7-A148-AE65-B89FA44D5DA1}"/>
              </a:ext>
            </a:extLst>
          </p:cNvPr>
          <p:cNvSpPr>
            <a:spLocks noGrp="1"/>
          </p:cNvSpPr>
          <p:nvPr>
            <p:ph type="body" sz="quarter" idx="10" hasCustomPrompt="1"/>
          </p:nvPr>
        </p:nvSpPr>
        <p:spPr>
          <a:xfrm>
            <a:off x="269875" y="960576"/>
            <a:ext cx="11652250" cy="480068"/>
          </a:xfrm>
        </p:spPr>
        <p:txBody>
          <a:bodyPr/>
          <a:lstStyle>
            <a:lvl1pPr>
              <a:spcBef>
                <a:spcPts val="0"/>
              </a:spcBef>
              <a:spcAft>
                <a:spcPts val="500"/>
              </a:spcAft>
              <a:defRPr sz="1333" b="1" i="0" cap="all" spc="250" baseline="0">
                <a:solidFill>
                  <a:srgbClr val="E659D6"/>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lvl="0"/>
            <a:r>
              <a:rPr lang="en-US" dirty="0"/>
              <a:t>Type subtitle here</a:t>
            </a:r>
          </a:p>
        </p:txBody>
      </p:sp>
    </p:spTree>
    <p:extLst>
      <p:ext uri="{BB962C8B-B14F-4D97-AF65-F5344CB8AC3E}">
        <p14:creationId xmlns:p14="http://schemas.microsoft.com/office/powerpoint/2010/main" val="93439230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_and_Bulleted_Content">
    <p:bg>
      <p:bgRef idx="1001">
        <a:schemeClr val="bg1"/>
      </p:bgRef>
    </p:bg>
    <p:spTree>
      <p:nvGrpSpPr>
        <p:cNvPr id="1" name=""/>
        <p:cNvGrpSpPr/>
        <p:nvPr/>
      </p:nvGrpSpPr>
      <p:grpSpPr>
        <a:xfrm>
          <a:off x="0" y="0"/>
          <a:ext cx="0" cy="0"/>
          <a:chOff x="0" y="0"/>
          <a:chExt cx="0" cy="0"/>
        </a:xfrm>
      </p:grpSpPr>
      <p:sp>
        <p:nvSpPr>
          <p:cNvPr id="3" name="Text Placeholder 3"/>
          <p:cNvSpPr>
            <a:spLocks noGrp="1"/>
          </p:cNvSpPr>
          <p:nvPr>
            <p:ph idx="1" hasCustomPrompt="1"/>
          </p:nvPr>
        </p:nvSpPr>
        <p:spPr>
          <a:xfrm>
            <a:off x="269875" y="1391463"/>
            <a:ext cx="11652538" cy="1436868"/>
          </a:xfrm>
          <a:prstGeom prst="rect">
            <a:avLst/>
          </a:prstGeom>
        </p:spPr>
        <p:txBody>
          <a:bodyPr rtlCol="0"/>
          <a:lstStyle>
            <a:lvl1pPr marL="380985" indent="-380985">
              <a:spcBef>
                <a:spcPts val="0"/>
              </a:spcBef>
              <a:spcAft>
                <a:spcPts val="1000"/>
              </a:spcAft>
              <a:buClr>
                <a:schemeClr val="tx1"/>
              </a:buClr>
              <a:buFont typeface="Arial" panose="020B0604020202020204" pitchFamily="34" charset="0"/>
              <a:buChar char="•"/>
              <a:defRPr/>
            </a:lvl1pPr>
            <a:lvl2pPr marL="621882" indent="-285739">
              <a:spcBef>
                <a:spcPts val="0"/>
              </a:spcBef>
              <a:spcAft>
                <a:spcPts val="667"/>
              </a:spcAft>
              <a:buClr>
                <a:schemeClr val="tx1"/>
              </a:buClr>
              <a:buFont typeface="Wingdings" panose="05000000000000000000" pitchFamily="2" charset="2"/>
              <a:buChar char="§"/>
              <a:defRPr/>
            </a:lvl2pPr>
            <a:lvl3pPr marL="845977" indent="-285739">
              <a:spcBef>
                <a:spcPts val="0"/>
              </a:spcBef>
              <a:spcAft>
                <a:spcPts val="667"/>
              </a:spcAft>
              <a:buClr>
                <a:schemeClr val="tx1"/>
              </a:buClr>
              <a:buFont typeface="Times New Roman" panose="02020603050405020304" pitchFamily="18" charset="0"/>
              <a:buChar char="–"/>
              <a:defRPr/>
            </a:lvl3pPr>
            <a:lvl4pPr marL="1070072" indent="-285739">
              <a:spcAft>
                <a:spcPts val="667"/>
              </a:spcAft>
              <a:buFont typeface="Arial" panose="020B0604020202020204" pitchFamily="34" charset="0"/>
              <a:buChar char="•"/>
              <a:defRPr/>
            </a:lvl4pPr>
            <a:lvl5pPr marL="1294167" indent="-285739">
              <a:spcAft>
                <a:spcPts val="667"/>
              </a:spcAft>
              <a:buFont typeface="Arial" panose="020B0604020202020204" pitchFamily="34" charset="0"/>
              <a:buChar char="•"/>
              <a:defRPr/>
            </a:lvl5pPr>
          </a:lstStyle>
          <a:p>
            <a:pPr lvl="0"/>
            <a:r>
              <a:rPr lang="en-US" dirty="0"/>
              <a:t>Type slide content or click icon to add media</a:t>
            </a:r>
          </a:p>
          <a:p>
            <a:pPr lvl="1"/>
            <a:r>
              <a:rPr lang="en-US" dirty="0"/>
              <a:t>Second level</a:t>
            </a:r>
          </a:p>
          <a:p>
            <a:pPr lvl="2"/>
            <a:r>
              <a:rPr lang="en-US" dirty="0"/>
              <a:t>Third level</a:t>
            </a:r>
          </a:p>
        </p:txBody>
      </p:sp>
      <p:sp>
        <p:nvSpPr>
          <p:cNvPr id="6" name="Title 1">
            <a:extLst>
              <a:ext uri="{FF2B5EF4-FFF2-40B4-BE49-F238E27FC236}">
                <a16:creationId xmlns:a16="http://schemas.microsoft.com/office/drawing/2014/main" id="{AD33CCB3-0379-7340-9C7D-66847C40654F}"/>
              </a:ext>
            </a:extLst>
          </p:cNvPr>
          <p:cNvSpPr>
            <a:spLocks noGrp="1"/>
          </p:cNvSpPr>
          <p:nvPr>
            <p:ph type="title" hasCustomPrompt="1"/>
          </p:nvPr>
        </p:nvSpPr>
        <p:spPr>
          <a:xfrm>
            <a:off x="269875" y="285750"/>
            <a:ext cx="11652356" cy="688901"/>
          </a:xfrm>
        </p:spPr>
        <p:txBody>
          <a:bodyPr/>
          <a:lstStyle>
            <a:lvl1pPr>
              <a:defRPr b="0" i="0">
                <a:solidFill>
                  <a:schemeClr val="tx1"/>
                </a:solidFill>
                <a:latin typeface="Amazon Ember Heavy" panose="020B0603020204020204" pitchFamily="34" charset="0"/>
                <a:ea typeface="Amazon Ember Heavy" panose="020B0603020204020204" pitchFamily="34" charset="0"/>
                <a:cs typeface="Amazon Ember Heavy" panose="020B0603020204020204" pitchFamily="34" charset="0"/>
              </a:defRPr>
            </a:lvl1pPr>
          </a:lstStyle>
          <a:p>
            <a:r>
              <a:rPr lang="en-US" dirty="0"/>
              <a:t>Title and bullet content layout – Type title here</a:t>
            </a:r>
          </a:p>
        </p:txBody>
      </p:sp>
    </p:spTree>
    <p:extLst>
      <p:ext uri="{BB962C8B-B14F-4D97-AF65-F5344CB8AC3E}">
        <p14:creationId xmlns:p14="http://schemas.microsoft.com/office/powerpoint/2010/main" val="280477392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_Subtitle_and_Bulleted_Content">
    <p:bg>
      <p:bgRef idx="1001">
        <a:schemeClr val="bg1"/>
      </p:bgRef>
    </p:bg>
    <p:spTree>
      <p:nvGrpSpPr>
        <p:cNvPr id="1" name=""/>
        <p:cNvGrpSpPr/>
        <p:nvPr/>
      </p:nvGrpSpPr>
      <p:grpSpPr>
        <a:xfrm>
          <a:off x="0" y="0"/>
          <a:ext cx="0" cy="0"/>
          <a:chOff x="0" y="0"/>
          <a:chExt cx="0" cy="0"/>
        </a:xfrm>
      </p:grpSpPr>
      <p:sp>
        <p:nvSpPr>
          <p:cNvPr id="3" name="Text Placeholder 3"/>
          <p:cNvSpPr>
            <a:spLocks noGrp="1"/>
          </p:cNvSpPr>
          <p:nvPr>
            <p:ph idx="1" hasCustomPrompt="1"/>
          </p:nvPr>
        </p:nvSpPr>
        <p:spPr>
          <a:xfrm>
            <a:off x="269875" y="1682489"/>
            <a:ext cx="11652538" cy="1436868"/>
          </a:xfrm>
          <a:prstGeom prst="rect">
            <a:avLst/>
          </a:prstGeom>
        </p:spPr>
        <p:txBody>
          <a:bodyPr rtlCol="0"/>
          <a:lstStyle>
            <a:lvl1pPr marL="380985" indent="-380985">
              <a:spcBef>
                <a:spcPts val="0"/>
              </a:spcBef>
              <a:spcAft>
                <a:spcPts val="1000"/>
              </a:spcAft>
              <a:buFont typeface="Arial" panose="020B0604020202020204" pitchFamily="34" charset="0"/>
              <a:buChar char="•"/>
              <a:defRPr/>
            </a:lvl1pPr>
            <a:lvl2pPr marL="621882" indent="-285739">
              <a:spcBef>
                <a:spcPts val="0"/>
              </a:spcBef>
              <a:spcAft>
                <a:spcPts val="667"/>
              </a:spcAft>
              <a:buFont typeface="Wingdings" panose="05000000000000000000" pitchFamily="2" charset="2"/>
              <a:buChar char="§"/>
              <a:defRPr/>
            </a:lvl2pPr>
            <a:lvl3pPr marL="845977" indent="-285739">
              <a:spcBef>
                <a:spcPts val="0"/>
              </a:spcBef>
              <a:spcAft>
                <a:spcPts val="667"/>
              </a:spcAft>
              <a:buFont typeface="Times New Roman" panose="02020603050405020304" pitchFamily="18" charset="0"/>
              <a:buChar char="–"/>
              <a:defRPr/>
            </a:lvl3pPr>
            <a:lvl4pPr marL="1070072" indent="-285739">
              <a:spcAft>
                <a:spcPts val="667"/>
              </a:spcAft>
              <a:buFont typeface="Arial" panose="020B0604020202020204" pitchFamily="34" charset="0"/>
              <a:buChar char="•"/>
              <a:defRPr/>
            </a:lvl4pPr>
            <a:lvl5pPr marL="1294167" indent="-285739">
              <a:spcAft>
                <a:spcPts val="667"/>
              </a:spcAft>
              <a:buFont typeface="Arial" panose="020B0604020202020204" pitchFamily="34" charset="0"/>
              <a:buChar char="•"/>
              <a:defRPr/>
            </a:lvl5pPr>
          </a:lstStyle>
          <a:p>
            <a:pPr lvl="0"/>
            <a:r>
              <a:rPr lang="en-US" dirty="0"/>
              <a:t>Type slide content or click icon to add media</a:t>
            </a:r>
          </a:p>
          <a:p>
            <a:pPr lvl="1"/>
            <a:r>
              <a:rPr lang="en-US" dirty="0"/>
              <a:t>Second level</a:t>
            </a:r>
          </a:p>
          <a:p>
            <a:pPr lvl="2"/>
            <a:r>
              <a:rPr lang="en-US" dirty="0"/>
              <a:t>Third level</a:t>
            </a:r>
          </a:p>
        </p:txBody>
      </p:sp>
      <p:sp>
        <p:nvSpPr>
          <p:cNvPr id="6" name="Title 1">
            <a:extLst>
              <a:ext uri="{FF2B5EF4-FFF2-40B4-BE49-F238E27FC236}">
                <a16:creationId xmlns:a16="http://schemas.microsoft.com/office/drawing/2014/main" id="{28B4C2F4-31BE-1040-9765-6188D3C4A515}"/>
              </a:ext>
            </a:extLst>
          </p:cNvPr>
          <p:cNvSpPr>
            <a:spLocks noGrp="1"/>
          </p:cNvSpPr>
          <p:nvPr>
            <p:ph type="title" hasCustomPrompt="1"/>
          </p:nvPr>
        </p:nvSpPr>
        <p:spPr>
          <a:xfrm>
            <a:off x="269875" y="289511"/>
            <a:ext cx="11652356" cy="671065"/>
          </a:xfrm>
        </p:spPr>
        <p:txBody>
          <a:bodyPr/>
          <a:lstStyle>
            <a:lvl1pPr>
              <a:defRPr b="0" i="0" baseline="0">
                <a:solidFill>
                  <a:schemeClr val="tx1"/>
                </a:solidFill>
                <a:latin typeface="Amazon Ember Heavy" panose="020B0603020204020204" pitchFamily="34" charset="0"/>
                <a:ea typeface="Amazon Ember Heavy" panose="020B0603020204020204" pitchFamily="34" charset="0"/>
                <a:cs typeface="Amazon Ember Heavy" panose="020B0603020204020204" pitchFamily="34" charset="0"/>
              </a:defRPr>
            </a:lvl1pPr>
          </a:lstStyle>
          <a:p>
            <a:r>
              <a:rPr lang="en-US" dirty="0"/>
              <a:t>Title, subtitle, and bullets layout – Title here </a:t>
            </a:r>
          </a:p>
        </p:txBody>
      </p:sp>
      <p:sp>
        <p:nvSpPr>
          <p:cNvPr id="7" name="Text Placeholder 3">
            <a:extLst>
              <a:ext uri="{FF2B5EF4-FFF2-40B4-BE49-F238E27FC236}">
                <a16:creationId xmlns:a16="http://schemas.microsoft.com/office/drawing/2014/main" id="{C36AB70F-14E5-AE4D-8F92-8F9359CD8198}"/>
              </a:ext>
            </a:extLst>
          </p:cNvPr>
          <p:cNvSpPr>
            <a:spLocks noGrp="1"/>
          </p:cNvSpPr>
          <p:nvPr>
            <p:ph type="body" sz="quarter" idx="10" hasCustomPrompt="1"/>
          </p:nvPr>
        </p:nvSpPr>
        <p:spPr>
          <a:xfrm>
            <a:off x="269875" y="960576"/>
            <a:ext cx="11652250" cy="480068"/>
          </a:xfrm>
        </p:spPr>
        <p:txBody>
          <a:bodyPr/>
          <a:lstStyle>
            <a:lvl1pPr>
              <a:spcBef>
                <a:spcPts val="0"/>
              </a:spcBef>
              <a:spcAft>
                <a:spcPts val="500"/>
              </a:spcAft>
              <a:defRPr sz="1333" b="1" i="0" cap="all" spc="250" baseline="0">
                <a:solidFill>
                  <a:srgbClr val="E659D6"/>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lvl="0"/>
            <a:r>
              <a:rPr lang="en-US" dirty="0"/>
              <a:t>Type subtitle here</a:t>
            </a:r>
          </a:p>
        </p:txBody>
      </p:sp>
    </p:spTree>
    <p:extLst>
      <p:ext uri="{BB962C8B-B14F-4D97-AF65-F5344CB8AC3E}">
        <p14:creationId xmlns:p14="http://schemas.microsoft.com/office/powerpoint/2010/main" val="92326135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_Column">
    <p:bg>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269875" y="1391463"/>
            <a:ext cx="5715000" cy="1436868"/>
          </a:xfrm>
        </p:spPr>
        <p:txBody>
          <a:bodyPr rtlCol="0"/>
          <a:lstStyle>
            <a:lvl1pPr>
              <a:spcBef>
                <a:spcPts val="0"/>
              </a:spcBef>
              <a:spcAft>
                <a:spcPts val="1000"/>
              </a:spcAft>
              <a:defRPr lang="en-US" dirty="0"/>
            </a:lvl1pPr>
            <a:lvl2pPr>
              <a:spcBef>
                <a:spcPts val="0"/>
              </a:spcBef>
              <a:spcAft>
                <a:spcPts val="667"/>
              </a:spcAft>
              <a:defRPr lang="en-US" dirty="0"/>
            </a:lvl2pPr>
            <a:lvl3pPr>
              <a:spcBef>
                <a:spcPts val="0"/>
              </a:spcBef>
              <a:spcAft>
                <a:spcPts val="667"/>
              </a:spcAft>
              <a:defRPr lang="en-US" dirty="0"/>
            </a:lvl3pPr>
            <a:lvl4pPr>
              <a:spcAft>
                <a:spcPts val="667"/>
              </a:spcAft>
              <a:defRPr lang="en-US" dirty="0"/>
            </a:lvl4pPr>
            <a:lvl5pPr>
              <a:spcAft>
                <a:spcPts val="667"/>
              </a:spcAft>
              <a:defRPr lang="en-US" dirty="0"/>
            </a:lvl5pPr>
          </a:lstStyle>
          <a:p>
            <a:pPr lvl="0"/>
            <a:r>
              <a:rPr lang="en-US" dirty="0"/>
              <a:t>Type left slide content here</a:t>
            </a:r>
          </a:p>
          <a:p>
            <a:pPr lvl="1"/>
            <a:r>
              <a:rPr lang="en-US" dirty="0"/>
              <a:t>Second level</a:t>
            </a:r>
          </a:p>
          <a:p>
            <a:pPr lvl="2"/>
            <a:r>
              <a:rPr lang="en-US" dirty="0"/>
              <a:t>Third level</a:t>
            </a:r>
          </a:p>
        </p:txBody>
      </p:sp>
      <p:sp>
        <p:nvSpPr>
          <p:cNvPr id="4" name="Text Placeholder 5"/>
          <p:cNvSpPr>
            <a:spLocks noGrp="1"/>
          </p:cNvSpPr>
          <p:nvPr>
            <p:ph type="body" sz="quarter" idx="11" hasCustomPrompt="1"/>
          </p:nvPr>
        </p:nvSpPr>
        <p:spPr>
          <a:xfrm>
            <a:off x="6210079" y="1391463"/>
            <a:ext cx="5715000" cy="1436868"/>
          </a:xfrm>
        </p:spPr>
        <p:txBody>
          <a:bodyPr rtlCol="0"/>
          <a:lstStyle>
            <a:lvl1pPr>
              <a:spcBef>
                <a:spcPts val="0"/>
              </a:spcBef>
              <a:spcAft>
                <a:spcPts val="1000"/>
              </a:spcAft>
              <a:defRPr lang="en-US" dirty="0"/>
            </a:lvl1pPr>
            <a:lvl2pPr>
              <a:spcBef>
                <a:spcPts val="0"/>
              </a:spcBef>
              <a:spcAft>
                <a:spcPts val="667"/>
              </a:spcAft>
              <a:defRPr lang="en-US" dirty="0"/>
            </a:lvl2pPr>
            <a:lvl3pPr>
              <a:spcBef>
                <a:spcPts val="0"/>
              </a:spcBef>
              <a:spcAft>
                <a:spcPts val="667"/>
              </a:spcAft>
              <a:defRPr lang="en-US" dirty="0"/>
            </a:lvl3pPr>
            <a:lvl4pPr>
              <a:spcAft>
                <a:spcPts val="667"/>
              </a:spcAft>
              <a:defRPr lang="en-US" dirty="0"/>
            </a:lvl4pPr>
            <a:lvl5pPr>
              <a:spcAft>
                <a:spcPts val="667"/>
              </a:spcAft>
              <a:defRPr lang="en-US" dirty="0"/>
            </a:lvl5pPr>
          </a:lstStyle>
          <a:p>
            <a:pPr lvl="0"/>
            <a:r>
              <a:rPr lang="en-US" dirty="0"/>
              <a:t>Type right slide content here</a:t>
            </a:r>
          </a:p>
          <a:p>
            <a:pPr lvl="1"/>
            <a:r>
              <a:rPr lang="en-US" dirty="0"/>
              <a:t>Second level</a:t>
            </a:r>
          </a:p>
          <a:p>
            <a:pPr lvl="2"/>
            <a:r>
              <a:rPr lang="en-US" dirty="0"/>
              <a:t>Third level</a:t>
            </a:r>
          </a:p>
        </p:txBody>
      </p:sp>
      <p:sp>
        <p:nvSpPr>
          <p:cNvPr id="8" name="Title 1">
            <a:extLst>
              <a:ext uri="{FF2B5EF4-FFF2-40B4-BE49-F238E27FC236}">
                <a16:creationId xmlns:a16="http://schemas.microsoft.com/office/drawing/2014/main" id="{0611A9D6-4202-FB4A-A8FA-014E3BBE25BF}"/>
              </a:ext>
            </a:extLst>
          </p:cNvPr>
          <p:cNvSpPr>
            <a:spLocks noGrp="1"/>
          </p:cNvSpPr>
          <p:nvPr>
            <p:ph type="title" hasCustomPrompt="1"/>
          </p:nvPr>
        </p:nvSpPr>
        <p:spPr>
          <a:xfrm>
            <a:off x="269875" y="285750"/>
            <a:ext cx="11652356" cy="715483"/>
          </a:xfrm>
        </p:spPr>
        <p:txBody>
          <a:bodyPr/>
          <a:lstStyle>
            <a:lvl1pPr>
              <a:defRPr b="0" i="0">
                <a:solidFill>
                  <a:schemeClr val="tx1"/>
                </a:solidFill>
                <a:latin typeface="Amazon Ember Heavy" panose="020B0603020204020204" pitchFamily="34" charset="0"/>
                <a:ea typeface="Amazon Ember Heavy" panose="020B0603020204020204" pitchFamily="34" charset="0"/>
                <a:cs typeface="Amazon Ember Heavy" panose="020B0603020204020204" pitchFamily="34" charset="0"/>
              </a:defRPr>
            </a:lvl1pPr>
          </a:lstStyle>
          <a:p>
            <a:r>
              <a:rPr lang="en-US" dirty="0"/>
              <a:t>Two-column layout – Type title here</a:t>
            </a:r>
          </a:p>
        </p:txBody>
      </p:sp>
    </p:spTree>
    <p:extLst>
      <p:ext uri="{BB962C8B-B14F-4D97-AF65-F5344CB8AC3E}">
        <p14:creationId xmlns:p14="http://schemas.microsoft.com/office/powerpoint/2010/main" val="165585110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_Column_with_Subtitle">
    <p:bg>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269875" y="1683488"/>
            <a:ext cx="5715000" cy="1436868"/>
          </a:xfrm>
        </p:spPr>
        <p:txBody>
          <a:bodyPr rtlCol="0"/>
          <a:lstStyle>
            <a:lvl1pPr>
              <a:spcBef>
                <a:spcPts val="0"/>
              </a:spcBef>
              <a:spcAft>
                <a:spcPts val="1000"/>
              </a:spcAft>
              <a:defRPr lang="en-US" b="0" i="0" dirty="0">
                <a:latin typeface="+mn-lt"/>
                <a:ea typeface="Amazon Ember Light" panose="020B0403020204020204" pitchFamily="34" charset="0"/>
                <a:cs typeface="Amazon Ember Light" panose="020B0403020204020204" pitchFamily="34" charset="0"/>
              </a:defRPr>
            </a:lvl1pPr>
            <a:lvl2pPr>
              <a:spcBef>
                <a:spcPts val="0"/>
              </a:spcBef>
              <a:spcAft>
                <a:spcPts val="667"/>
              </a:spcAft>
              <a:defRPr lang="en-US" dirty="0"/>
            </a:lvl2pPr>
            <a:lvl3pPr>
              <a:spcBef>
                <a:spcPts val="0"/>
              </a:spcBef>
              <a:spcAft>
                <a:spcPts val="667"/>
              </a:spcAft>
              <a:defRPr lang="en-US" dirty="0"/>
            </a:lvl3pPr>
            <a:lvl4pPr>
              <a:spcAft>
                <a:spcPts val="667"/>
              </a:spcAft>
              <a:defRPr lang="en-US" dirty="0"/>
            </a:lvl4pPr>
            <a:lvl5pPr>
              <a:spcAft>
                <a:spcPts val="667"/>
              </a:spcAft>
              <a:defRPr lang="en-US" dirty="0"/>
            </a:lvl5pPr>
          </a:lstStyle>
          <a:p>
            <a:pPr lvl="0"/>
            <a:r>
              <a:rPr lang="en-US" dirty="0"/>
              <a:t>Type left slide content here</a:t>
            </a:r>
          </a:p>
          <a:p>
            <a:pPr lvl="1"/>
            <a:r>
              <a:rPr lang="en-US" dirty="0"/>
              <a:t>Second level</a:t>
            </a:r>
          </a:p>
          <a:p>
            <a:pPr lvl="2"/>
            <a:r>
              <a:rPr lang="en-US" dirty="0"/>
              <a:t>Third level</a:t>
            </a:r>
          </a:p>
        </p:txBody>
      </p:sp>
      <p:sp>
        <p:nvSpPr>
          <p:cNvPr id="4" name="Text Placeholder 5"/>
          <p:cNvSpPr>
            <a:spLocks noGrp="1"/>
          </p:cNvSpPr>
          <p:nvPr>
            <p:ph type="body" sz="quarter" idx="11" hasCustomPrompt="1"/>
          </p:nvPr>
        </p:nvSpPr>
        <p:spPr>
          <a:xfrm>
            <a:off x="6210079" y="1683488"/>
            <a:ext cx="5715000" cy="1436868"/>
          </a:xfrm>
        </p:spPr>
        <p:txBody>
          <a:bodyPr rtlCol="0"/>
          <a:lstStyle>
            <a:lvl1pPr>
              <a:spcBef>
                <a:spcPts val="0"/>
              </a:spcBef>
              <a:spcAft>
                <a:spcPts val="1000"/>
              </a:spcAft>
              <a:defRPr lang="en-US" b="0" i="0" dirty="0">
                <a:latin typeface="+mn-lt"/>
                <a:ea typeface="Amazon Ember Light" panose="020B0403020204020204" pitchFamily="34" charset="0"/>
                <a:cs typeface="Amazon Ember Light" panose="020B0403020204020204" pitchFamily="34" charset="0"/>
              </a:defRPr>
            </a:lvl1pPr>
            <a:lvl2pPr>
              <a:spcBef>
                <a:spcPts val="0"/>
              </a:spcBef>
              <a:spcAft>
                <a:spcPts val="667"/>
              </a:spcAft>
              <a:defRPr lang="en-US" dirty="0"/>
            </a:lvl2pPr>
            <a:lvl3pPr>
              <a:spcBef>
                <a:spcPts val="0"/>
              </a:spcBef>
              <a:spcAft>
                <a:spcPts val="667"/>
              </a:spcAft>
              <a:defRPr lang="en-US" dirty="0"/>
            </a:lvl3pPr>
            <a:lvl4pPr>
              <a:spcAft>
                <a:spcPts val="667"/>
              </a:spcAft>
              <a:defRPr lang="en-US" dirty="0"/>
            </a:lvl4pPr>
            <a:lvl5pPr>
              <a:spcAft>
                <a:spcPts val="667"/>
              </a:spcAft>
              <a:defRPr lang="en-US" dirty="0"/>
            </a:lvl5pPr>
          </a:lstStyle>
          <a:p>
            <a:pPr lvl="0"/>
            <a:r>
              <a:rPr lang="en-US" dirty="0"/>
              <a:t>Type right slide content here</a:t>
            </a:r>
          </a:p>
          <a:p>
            <a:pPr lvl="1"/>
            <a:r>
              <a:rPr lang="en-US" dirty="0"/>
              <a:t>Second level</a:t>
            </a:r>
          </a:p>
          <a:p>
            <a:pPr lvl="2"/>
            <a:r>
              <a:rPr lang="en-US" dirty="0"/>
              <a:t>Third level</a:t>
            </a:r>
          </a:p>
        </p:txBody>
      </p:sp>
      <p:sp>
        <p:nvSpPr>
          <p:cNvPr id="8" name="Title 1">
            <a:extLst>
              <a:ext uri="{FF2B5EF4-FFF2-40B4-BE49-F238E27FC236}">
                <a16:creationId xmlns:a16="http://schemas.microsoft.com/office/drawing/2014/main" id="{76526124-D3DA-E54F-A36F-B0407C654658}"/>
              </a:ext>
            </a:extLst>
          </p:cNvPr>
          <p:cNvSpPr>
            <a:spLocks noGrp="1"/>
          </p:cNvSpPr>
          <p:nvPr>
            <p:ph type="title" hasCustomPrompt="1"/>
          </p:nvPr>
        </p:nvSpPr>
        <p:spPr>
          <a:xfrm>
            <a:off x="269875" y="289511"/>
            <a:ext cx="11652356" cy="671065"/>
          </a:xfrm>
        </p:spPr>
        <p:txBody>
          <a:bodyPr/>
          <a:lstStyle>
            <a:lvl1pPr>
              <a:defRPr b="0" i="0">
                <a:solidFill>
                  <a:schemeClr val="tx1"/>
                </a:solidFill>
                <a:latin typeface="Amazon Ember Heavy" panose="020B0603020204020204" pitchFamily="34" charset="0"/>
                <a:ea typeface="Amazon Ember Heavy" panose="020B0603020204020204" pitchFamily="34" charset="0"/>
                <a:cs typeface="Amazon Ember Heavy" panose="020B0603020204020204" pitchFamily="34" charset="0"/>
              </a:defRPr>
            </a:lvl1pPr>
          </a:lstStyle>
          <a:p>
            <a:r>
              <a:rPr lang="en-US" dirty="0"/>
              <a:t>Two-column layout, subtitle – Type title here</a:t>
            </a:r>
          </a:p>
        </p:txBody>
      </p:sp>
      <p:sp>
        <p:nvSpPr>
          <p:cNvPr id="10" name="Text Placeholder 3">
            <a:extLst>
              <a:ext uri="{FF2B5EF4-FFF2-40B4-BE49-F238E27FC236}">
                <a16:creationId xmlns:a16="http://schemas.microsoft.com/office/drawing/2014/main" id="{C885A684-0CD9-6148-9582-3C2851D3577B}"/>
              </a:ext>
            </a:extLst>
          </p:cNvPr>
          <p:cNvSpPr>
            <a:spLocks noGrp="1"/>
          </p:cNvSpPr>
          <p:nvPr>
            <p:ph type="body" sz="quarter" idx="12" hasCustomPrompt="1"/>
          </p:nvPr>
        </p:nvSpPr>
        <p:spPr>
          <a:xfrm>
            <a:off x="269875" y="960576"/>
            <a:ext cx="11652250" cy="480068"/>
          </a:xfrm>
        </p:spPr>
        <p:txBody>
          <a:bodyPr/>
          <a:lstStyle>
            <a:lvl1pPr>
              <a:spcBef>
                <a:spcPts val="0"/>
              </a:spcBef>
              <a:spcAft>
                <a:spcPts val="500"/>
              </a:spcAft>
              <a:defRPr sz="1333" b="1" i="0" cap="all" spc="250" baseline="0">
                <a:solidFill>
                  <a:srgbClr val="E659D6"/>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lvl="0"/>
            <a:r>
              <a:rPr lang="en-US" dirty="0"/>
              <a:t>Type subtitle here</a:t>
            </a:r>
          </a:p>
        </p:txBody>
      </p:sp>
    </p:spTree>
    <p:extLst>
      <p:ext uri="{BB962C8B-B14F-4D97-AF65-F5344CB8AC3E}">
        <p14:creationId xmlns:p14="http://schemas.microsoft.com/office/powerpoint/2010/main" val="255933091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_Column_Bulleted">
    <p:bg>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269875" y="1391463"/>
            <a:ext cx="5715000" cy="1436868"/>
          </a:xfrm>
        </p:spPr>
        <p:txBody>
          <a:bodyPr rtlCol="0"/>
          <a:lstStyle>
            <a:lvl1pPr marL="380985" indent="-380985">
              <a:spcBef>
                <a:spcPts val="0"/>
              </a:spcBef>
              <a:spcAft>
                <a:spcPts val="1000"/>
              </a:spcAft>
              <a:buClr>
                <a:schemeClr val="tx1"/>
              </a:buClr>
              <a:buFont typeface="Arial" panose="020B0604020202020204" pitchFamily="34" charset="0"/>
              <a:buChar char="•"/>
              <a:defRPr lang="en-US" b="0" i="0" baseline="0" dirty="0">
                <a:latin typeface="+mn-lt"/>
                <a:ea typeface="Amazon Ember Light" panose="020B0403020204020204" pitchFamily="34" charset="0"/>
                <a:cs typeface="Amazon Ember Light" panose="020B0403020204020204" pitchFamily="34" charset="0"/>
              </a:defRPr>
            </a:lvl1pPr>
            <a:lvl2pPr marL="621882" indent="-285739">
              <a:spcBef>
                <a:spcPts val="0"/>
              </a:spcBef>
              <a:spcAft>
                <a:spcPts val="667"/>
              </a:spcAft>
              <a:buClr>
                <a:schemeClr val="tx1"/>
              </a:buClr>
              <a:buFont typeface="Wingdings" panose="05000000000000000000" pitchFamily="2" charset="2"/>
              <a:buChar char="§"/>
              <a:defRPr lang="en-US" dirty="0"/>
            </a:lvl2pPr>
            <a:lvl3pPr marL="845977" indent="-285739">
              <a:spcBef>
                <a:spcPts val="0"/>
              </a:spcBef>
              <a:spcAft>
                <a:spcPts val="667"/>
              </a:spcAft>
              <a:buClr>
                <a:schemeClr val="tx1"/>
              </a:buClr>
              <a:buFont typeface="Times New Roman" panose="02020603050405020304" pitchFamily="18" charset="0"/>
              <a:buChar char="–"/>
              <a:defRPr lang="en-US" dirty="0"/>
            </a:lvl3pPr>
            <a:lvl4pPr marL="1070072" indent="-285739">
              <a:spcAft>
                <a:spcPts val="667"/>
              </a:spcAft>
              <a:buFont typeface="Arial" panose="020B0604020202020204" pitchFamily="34" charset="0"/>
              <a:buChar char="•"/>
              <a:defRPr lang="en-US" dirty="0"/>
            </a:lvl4pPr>
            <a:lvl5pPr marL="1294167" indent="-285739">
              <a:spcAft>
                <a:spcPts val="667"/>
              </a:spcAft>
              <a:buFont typeface="Arial" panose="020B0604020202020204" pitchFamily="34" charset="0"/>
              <a:buChar char="•"/>
              <a:defRPr lang="en-US" dirty="0"/>
            </a:lvl5pPr>
          </a:lstStyle>
          <a:p>
            <a:pPr lvl="0"/>
            <a:r>
              <a:rPr lang="en-US" dirty="0"/>
              <a:t>Type left bulleted content here</a:t>
            </a:r>
          </a:p>
          <a:p>
            <a:pPr lvl="1"/>
            <a:r>
              <a:rPr lang="en-US" dirty="0"/>
              <a:t>Second level</a:t>
            </a:r>
          </a:p>
          <a:p>
            <a:pPr lvl="2"/>
            <a:r>
              <a:rPr lang="en-US" dirty="0"/>
              <a:t>Third level</a:t>
            </a:r>
          </a:p>
        </p:txBody>
      </p:sp>
      <p:sp>
        <p:nvSpPr>
          <p:cNvPr id="4" name="Text Placeholder 5"/>
          <p:cNvSpPr>
            <a:spLocks noGrp="1"/>
          </p:cNvSpPr>
          <p:nvPr>
            <p:ph type="body" sz="quarter" idx="11" hasCustomPrompt="1"/>
          </p:nvPr>
        </p:nvSpPr>
        <p:spPr>
          <a:xfrm>
            <a:off x="6210080" y="1391463"/>
            <a:ext cx="5715000" cy="1806264"/>
          </a:xfrm>
        </p:spPr>
        <p:txBody>
          <a:bodyPr rtlCol="0"/>
          <a:lstStyle>
            <a:lvl1pPr marL="380985" indent="-380985">
              <a:spcBef>
                <a:spcPts val="0"/>
              </a:spcBef>
              <a:spcAft>
                <a:spcPts val="1000"/>
              </a:spcAft>
              <a:buClr>
                <a:schemeClr val="tx1"/>
              </a:buClr>
              <a:buFont typeface="Arial" panose="020B0604020202020204" pitchFamily="34" charset="0"/>
              <a:buChar char="•"/>
              <a:defRPr lang="en-US" b="0" i="0" baseline="0" dirty="0">
                <a:latin typeface="+mn-lt"/>
                <a:ea typeface="Amazon Ember Light" panose="020B0403020204020204" pitchFamily="34" charset="0"/>
                <a:cs typeface="Amazon Ember Light" panose="020B0403020204020204" pitchFamily="34" charset="0"/>
              </a:defRPr>
            </a:lvl1pPr>
            <a:lvl2pPr marL="621882" indent="-285739">
              <a:spcBef>
                <a:spcPts val="0"/>
              </a:spcBef>
              <a:spcAft>
                <a:spcPts val="667"/>
              </a:spcAft>
              <a:buClr>
                <a:schemeClr val="tx1"/>
              </a:buClr>
              <a:buFont typeface="Wingdings" panose="05000000000000000000" pitchFamily="2" charset="2"/>
              <a:buChar char="§"/>
              <a:defRPr lang="en-US" dirty="0"/>
            </a:lvl2pPr>
            <a:lvl3pPr marL="845977" indent="-285739">
              <a:spcBef>
                <a:spcPts val="0"/>
              </a:spcBef>
              <a:spcAft>
                <a:spcPts val="667"/>
              </a:spcAft>
              <a:buClr>
                <a:schemeClr val="tx1"/>
              </a:buClr>
              <a:buFont typeface="Times New Roman" panose="02020603050405020304" pitchFamily="18" charset="0"/>
              <a:buChar char="–"/>
              <a:defRPr lang="en-US" dirty="0"/>
            </a:lvl3pPr>
            <a:lvl4pPr marL="1070072" indent="-285739">
              <a:spcAft>
                <a:spcPts val="667"/>
              </a:spcAft>
              <a:buFont typeface="Arial" panose="020B0604020202020204" pitchFamily="34" charset="0"/>
              <a:buChar char="•"/>
              <a:defRPr lang="en-US" dirty="0"/>
            </a:lvl4pPr>
            <a:lvl5pPr marL="1294167" indent="-285739">
              <a:spcAft>
                <a:spcPts val="667"/>
              </a:spcAft>
              <a:buFont typeface="Arial" panose="020B0604020202020204" pitchFamily="34" charset="0"/>
              <a:buChar char="•"/>
              <a:defRPr lang="en-US" dirty="0"/>
            </a:lvl5pPr>
          </a:lstStyle>
          <a:p>
            <a:pPr lvl="0"/>
            <a:r>
              <a:rPr lang="en-US" dirty="0"/>
              <a:t>Type right bulleted content here</a:t>
            </a:r>
          </a:p>
          <a:p>
            <a:pPr lvl="1"/>
            <a:r>
              <a:rPr lang="en-US" dirty="0"/>
              <a:t>Second level</a:t>
            </a:r>
          </a:p>
          <a:p>
            <a:pPr lvl="2"/>
            <a:r>
              <a:rPr lang="en-US" dirty="0"/>
              <a:t>Third level</a:t>
            </a:r>
          </a:p>
        </p:txBody>
      </p:sp>
      <p:sp>
        <p:nvSpPr>
          <p:cNvPr id="8" name="Title 1">
            <a:extLst>
              <a:ext uri="{FF2B5EF4-FFF2-40B4-BE49-F238E27FC236}">
                <a16:creationId xmlns:a16="http://schemas.microsoft.com/office/drawing/2014/main" id="{0C451DE7-2C91-974A-9101-283A3450A0CA}"/>
              </a:ext>
            </a:extLst>
          </p:cNvPr>
          <p:cNvSpPr>
            <a:spLocks noGrp="1"/>
          </p:cNvSpPr>
          <p:nvPr>
            <p:ph type="title" hasCustomPrompt="1"/>
          </p:nvPr>
        </p:nvSpPr>
        <p:spPr>
          <a:xfrm>
            <a:off x="269875" y="285750"/>
            <a:ext cx="11652356" cy="777506"/>
          </a:xfrm>
        </p:spPr>
        <p:txBody>
          <a:bodyPr/>
          <a:lstStyle>
            <a:lvl1pPr>
              <a:defRPr b="0" i="0" baseline="0">
                <a:solidFill>
                  <a:schemeClr val="tx1"/>
                </a:solidFill>
                <a:latin typeface="Amazon Ember Heavy" panose="020B0603020204020204" pitchFamily="34" charset="0"/>
                <a:ea typeface="Amazon Ember Heavy" panose="020B0603020204020204" pitchFamily="34" charset="0"/>
                <a:cs typeface="Amazon Ember Heavy" panose="020B0603020204020204" pitchFamily="34" charset="0"/>
              </a:defRPr>
            </a:lvl1pPr>
          </a:lstStyle>
          <a:p>
            <a:r>
              <a:rPr lang="en-US" dirty="0"/>
              <a:t>Two-column layout, bullets – Type title here</a:t>
            </a:r>
          </a:p>
        </p:txBody>
      </p:sp>
    </p:spTree>
    <p:extLst>
      <p:ext uri="{BB962C8B-B14F-4D97-AF65-F5344CB8AC3E}">
        <p14:creationId xmlns:p14="http://schemas.microsoft.com/office/powerpoint/2010/main" val="80143543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_Column_Bulleted_with_Subtitle">
    <p:bg>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269875" y="1681687"/>
            <a:ext cx="5715000" cy="1436868"/>
          </a:xfrm>
        </p:spPr>
        <p:txBody>
          <a:bodyPr rtlCol="0"/>
          <a:lstStyle>
            <a:lvl1pPr marL="380985" indent="-380985">
              <a:spcBef>
                <a:spcPts val="0"/>
              </a:spcBef>
              <a:spcAft>
                <a:spcPts val="1000"/>
              </a:spcAft>
              <a:buClr>
                <a:schemeClr val="tx1"/>
              </a:buClr>
              <a:buFont typeface="Arial" panose="020B0604020202020204" pitchFamily="34" charset="0"/>
              <a:buChar char="•"/>
              <a:defRPr lang="en-US" b="0" i="0" dirty="0">
                <a:latin typeface="+mn-lt"/>
                <a:ea typeface="Amazon Ember Light" panose="020B0403020204020204" pitchFamily="34" charset="0"/>
                <a:cs typeface="Amazon Ember Light" panose="020B0403020204020204" pitchFamily="34" charset="0"/>
              </a:defRPr>
            </a:lvl1pPr>
            <a:lvl2pPr marL="621882" indent="-285739">
              <a:spcBef>
                <a:spcPts val="0"/>
              </a:spcBef>
              <a:spcAft>
                <a:spcPts val="667"/>
              </a:spcAft>
              <a:buClr>
                <a:schemeClr val="tx1"/>
              </a:buClr>
              <a:buFont typeface="Wingdings" panose="05000000000000000000" pitchFamily="2" charset="2"/>
              <a:buChar char="§"/>
              <a:defRPr lang="en-US" dirty="0"/>
            </a:lvl2pPr>
            <a:lvl3pPr marL="845977" indent="-285739">
              <a:spcBef>
                <a:spcPts val="0"/>
              </a:spcBef>
              <a:spcAft>
                <a:spcPts val="667"/>
              </a:spcAft>
              <a:buClr>
                <a:schemeClr val="tx1"/>
              </a:buClr>
              <a:buFont typeface="Times New Roman" panose="02020603050405020304" pitchFamily="18" charset="0"/>
              <a:buChar char="–"/>
              <a:defRPr lang="en-US" dirty="0"/>
            </a:lvl3pPr>
            <a:lvl4pPr marL="1070072" indent="-285739">
              <a:spcAft>
                <a:spcPts val="667"/>
              </a:spcAft>
              <a:buFont typeface="Arial" panose="020B0604020202020204" pitchFamily="34" charset="0"/>
              <a:buChar char="•"/>
              <a:defRPr lang="en-US" dirty="0"/>
            </a:lvl4pPr>
            <a:lvl5pPr marL="1294167" indent="-285739">
              <a:spcAft>
                <a:spcPts val="667"/>
              </a:spcAft>
              <a:buFont typeface="Arial" panose="020B0604020202020204" pitchFamily="34" charset="0"/>
              <a:buChar char="•"/>
              <a:defRPr lang="en-US" dirty="0"/>
            </a:lvl5pPr>
          </a:lstStyle>
          <a:p>
            <a:pPr lvl="0"/>
            <a:r>
              <a:rPr lang="en-US" dirty="0"/>
              <a:t>Type left bulleted content here</a:t>
            </a:r>
          </a:p>
          <a:p>
            <a:pPr lvl="1"/>
            <a:r>
              <a:rPr lang="en-US" dirty="0"/>
              <a:t>Second level</a:t>
            </a:r>
          </a:p>
          <a:p>
            <a:pPr lvl="2"/>
            <a:r>
              <a:rPr lang="en-US" dirty="0"/>
              <a:t>Third level</a:t>
            </a:r>
          </a:p>
        </p:txBody>
      </p:sp>
      <p:sp>
        <p:nvSpPr>
          <p:cNvPr id="4" name="Text Placeholder 5"/>
          <p:cNvSpPr>
            <a:spLocks noGrp="1"/>
          </p:cNvSpPr>
          <p:nvPr>
            <p:ph type="body" sz="quarter" idx="11" hasCustomPrompt="1"/>
          </p:nvPr>
        </p:nvSpPr>
        <p:spPr>
          <a:xfrm>
            <a:off x="6210080" y="1681687"/>
            <a:ext cx="5715000" cy="1806264"/>
          </a:xfrm>
        </p:spPr>
        <p:txBody>
          <a:bodyPr rtlCol="0"/>
          <a:lstStyle>
            <a:lvl1pPr marL="380985" indent="-380985">
              <a:spcBef>
                <a:spcPts val="0"/>
              </a:spcBef>
              <a:spcAft>
                <a:spcPts val="1000"/>
              </a:spcAft>
              <a:buClr>
                <a:schemeClr val="tx1"/>
              </a:buClr>
              <a:buFont typeface="Arial" panose="020B0604020202020204" pitchFamily="34" charset="0"/>
              <a:buChar char="•"/>
              <a:defRPr lang="en-US" b="0" i="0" dirty="0">
                <a:latin typeface="+mn-lt"/>
                <a:ea typeface="Amazon Ember Light" panose="020B0403020204020204" pitchFamily="34" charset="0"/>
                <a:cs typeface="Amazon Ember Light" panose="020B0403020204020204" pitchFamily="34" charset="0"/>
              </a:defRPr>
            </a:lvl1pPr>
            <a:lvl2pPr marL="621882" indent="-285739">
              <a:spcBef>
                <a:spcPts val="0"/>
              </a:spcBef>
              <a:spcAft>
                <a:spcPts val="667"/>
              </a:spcAft>
              <a:buClr>
                <a:schemeClr val="tx1"/>
              </a:buClr>
              <a:buFont typeface="Wingdings" panose="05000000000000000000" pitchFamily="2" charset="2"/>
              <a:buChar char="§"/>
              <a:defRPr lang="en-US" dirty="0"/>
            </a:lvl2pPr>
            <a:lvl3pPr marL="845977" indent="-285739">
              <a:spcBef>
                <a:spcPts val="0"/>
              </a:spcBef>
              <a:spcAft>
                <a:spcPts val="667"/>
              </a:spcAft>
              <a:buClr>
                <a:schemeClr val="tx1"/>
              </a:buClr>
              <a:buFont typeface="Times New Roman" panose="02020603050405020304" pitchFamily="18" charset="0"/>
              <a:buChar char="–"/>
              <a:defRPr lang="en-US" dirty="0"/>
            </a:lvl3pPr>
            <a:lvl4pPr marL="1070072" indent="-285739">
              <a:spcAft>
                <a:spcPts val="667"/>
              </a:spcAft>
              <a:buFont typeface="Arial" panose="020B0604020202020204" pitchFamily="34" charset="0"/>
              <a:buChar char="•"/>
              <a:defRPr lang="en-US" dirty="0"/>
            </a:lvl4pPr>
            <a:lvl5pPr marL="1294167" indent="-285739">
              <a:spcAft>
                <a:spcPts val="667"/>
              </a:spcAft>
              <a:buFont typeface="Arial" panose="020B0604020202020204" pitchFamily="34" charset="0"/>
              <a:buChar char="•"/>
              <a:defRPr lang="en-US" dirty="0"/>
            </a:lvl5pPr>
          </a:lstStyle>
          <a:p>
            <a:pPr lvl="0"/>
            <a:r>
              <a:rPr lang="en-US" dirty="0"/>
              <a:t>Type right bulleted content here</a:t>
            </a:r>
          </a:p>
          <a:p>
            <a:pPr lvl="1"/>
            <a:r>
              <a:rPr lang="en-US" dirty="0"/>
              <a:t>Second level</a:t>
            </a:r>
          </a:p>
          <a:p>
            <a:pPr lvl="2"/>
            <a:r>
              <a:rPr lang="en-US" dirty="0"/>
              <a:t>Third level</a:t>
            </a:r>
          </a:p>
        </p:txBody>
      </p:sp>
      <p:sp>
        <p:nvSpPr>
          <p:cNvPr id="8" name="Title 1">
            <a:extLst>
              <a:ext uri="{FF2B5EF4-FFF2-40B4-BE49-F238E27FC236}">
                <a16:creationId xmlns:a16="http://schemas.microsoft.com/office/drawing/2014/main" id="{A1953C99-F76D-E149-A31F-44834A669CA7}"/>
              </a:ext>
            </a:extLst>
          </p:cNvPr>
          <p:cNvSpPr>
            <a:spLocks noGrp="1"/>
          </p:cNvSpPr>
          <p:nvPr>
            <p:ph type="title" hasCustomPrompt="1"/>
          </p:nvPr>
        </p:nvSpPr>
        <p:spPr>
          <a:xfrm>
            <a:off x="269875" y="289511"/>
            <a:ext cx="11652356" cy="671065"/>
          </a:xfrm>
        </p:spPr>
        <p:txBody>
          <a:bodyPr/>
          <a:lstStyle>
            <a:lvl1pPr>
              <a:defRPr b="0" i="0">
                <a:solidFill>
                  <a:schemeClr val="tx1"/>
                </a:solidFill>
                <a:latin typeface="Amazon Ember Heavy" panose="020B0603020204020204" pitchFamily="34" charset="0"/>
                <a:ea typeface="Amazon Ember Heavy" panose="020B0603020204020204" pitchFamily="34" charset="0"/>
                <a:cs typeface="Amazon Ember Heavy" panose="020B0603020204020204" pitchFamily="34" charset="0"/>
              </a:defRPr>
            </a:lvl1pPr>
          </a:lstStyle>
          <a:p>
            <a:r>
              <a:rPr lang="en-US" dirty="0"/>
              <a:t>Two-column, subtitle, bullets – Type title here</a:t>
            </a:r>
          </a:p>
        </p:txBody>
      </p:sp>
      <p:sp>
        <p:nvSpPr>
          <p:cNvPr id="10" name="Text Placeholder 3">
            <a:extLst>
              <a:ext uri="{FF2B5EF4-FFF2-40B4-BE49-F238E27FC236}">
                <a16:creationId xmlns:a16="http://schemas.microsoft.com/office/drawing/2014/main" id="{E2900FE7-5B10-A845-8E71-BF02B814E222}"/>
              </a:ext>
            </a:extLst>
          </p:cNvPr>
          <p:cNvSpPr>
            <a:spLocks noGrp="1"/>
          </p:cNvSpPr>
          <p:nvPr>
            <p:ph type="body" sz="quarter" idx="12" hasCustomPrompt="1"/>
          </p:nvPr>
        </p:nvSpPr>
        <p:spPr>
          <a:xfrm>
            <a:off x="269875" y="960576"/>
            <a:ext cx="11652250" cy="480068"/>
          </a:xfrm>
        </p:spPr>
        <p:txBody>
          <a:bodyPr/>
          <a:lstStyle>
            <a:lvl1pPr>
              <a:spcBef>
                <a:spcPts val="0"/>
              </a:spcBef>
              <a:spcAft>
                <a:spcPts val="500"/>
              </a:spcAft>
              <a:defRPr sz="1333" b="1" i="0" cap="all" spc="250" baseline="0">
                <a:solidFill>
                  <a:srgbClr val="E659D6"/>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lvl="0"/>
            <a:r>
              <a:rPr lang="en-US" dirty="0"/>
              <a:t>Type subtitle here</a:t>
            </a:r>
          </a:p>
        </p:txBody>
      </p:sp>
    </p:spTree>
    <p:extLst>
      <p:ext uri="{BB962C8B-B14F-4D97-AF65-F5344CB8AC3E}">
        <p14:creationId xmlns:p14="http://schemas.microsoft.com/office/powerpoint/2010/main" val="238848166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252025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de">
    <p:bg>
      <p:bgRef idx="1001">
        <a:schemeClr val="bg1"/>
      </p:bgRef>
    </p:bg>
    <p:spTree>
      <p:nvGrpSpPr>
        <p:cNvPr id="1" name=""/>
        <p:cNvGrpSpPr/>
        <p:nvPr/>
      </p:nvGrpSpPr>
      <p:grpSpPr>
        <a:xfrm>
          <a:off x="0" y="0"/>
          <a:ext cx="0" cy="0"/>
          <a:chOff x="0" y="0"/>
          <a:chExt cx="0" cy="0"/>
        </a:xfrm>
      </p:grpSpPr>
      <p:sp>
        <p:nvSpPr>
          <p:cNvPr id="11" name="Content Placeholder 10"/>
          <p:cNvSpPr>
            <a:spLocks noGrp="1"/>
          </p:cNvSpPr>
          <p:nvPr>
            <p:ph sz="quarter" idx="10" hasCustomPrompt="1"/>
          </p:nvPr>
        </p:nvSpPr>
        <p:spPr>
          <a:xfrm>
            <a:off x="270130" y="1508125"/>
            <a:ext cx="11651996" cy="1746632"/>
          </a:xfrm>
        </p:spPr>
        <p:txBody>
          <a:bodyPr/>
          <a:lstStyle>
            <a:lvl1pPr>
              <a:lnSpc>
                <a:spcPct val="100000"/>
              </a:lnSpc>
              <a:spcBef>
                <a:spcPts val="0"/>
              </a:spcBef>
              <a:spcAft>
                <a:spcPts val="500"/>
              </a:spcAft>
              <a:defRPr sz="1667">
                <a:latin typeface="Lucida Console" panose="020B0609040504020204" pitchFamily="49" charset="0"/>
              </a:defRPr>
            </a:lvl1pPr>
            <a:lvl2pPr>
              <a:spcBef>
                <a:spcPts val="0"/>
              </a:spcBef>
              <a:spcAft>
                <a:spcPts val="500"/>
              </a:spcAft>
              <a:defRPr sz="1667">
                <a:latin typeface="Lucida Console" panose="020B0609040504020204" pitchFamily="49" charset="0"/>
              </a:defRPr>
            </a:lvl2pPr>
            <a:lvl3pPr>
              <a:spcBef>
                <a:spcPts val="0"/>
              </a:spcBef>
              <a:spcAft>
                <a:spcPts val="500"/>
              </a:spcAft>
              <a:defRPr sz="1667">
                <a:latin typeface="Lucida Console" panose="020B0609040504020204" pitchFamily="49" charset="0"/>
              </a:defRPr>
            </a:lvl3pPr>
            <a:lvl4pPr>
              <a:spcBef>
                <a:spcPts val="0"/>
              </a:spcBef>
              <a:spcAft>
                <a:spcPts val="500"/>
              </a:spcAft>
              <a:defRPr>
                <a:latin typeface="Lucida Console" panose="020B0609040504020204" pitchFamily="49" charset="0"/>
              </a:defRPr>
            </a:lvl4pPr>
            <a:lvl5pPr>
              <a:spcBef>
                <a:spcPts val="0"/>
              </a:spcBef>
              <a:spcAft>
                <a:spcPts val="500"/>
              </a:spcAft>
              <a:defRPr>
                <a:latin typeface="Lucida Console" panose="020B0609040504020204" pitchFamily="49" charset="0"/>
              </a:defRPr>
            </a:lvl5pPr>
          </a:lstStyle>
          <a:p>
            <a:pPr lvl="0"/>
            <a:r>
              <a:rPr lang="en-US" dirty="0"/>
              <a:t>Type or paste plain-text code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lvl1pPr>
              <a:defRPr baseline="0"/>
            </a:lvl1pPr>
          </a:lstStyle>
          <a:p>
            <a:r>
              <a:rPr lang="en-US" dirty="0"/>
              <a:t>Code layout – Type title here</a:t>
            </a:r>
          </a:p>
        </p:txBody>
      </p:sp>
    </p:spTree>
    <p:extLst>
      <p:ext uri="{BB962C8B-B14F-4D97-AF65-F5344CB8AC3E}">
        <p14:creationId xmlns:p14="http://schemas.microsoft.com/office/powerpoint/2010/main" val="290157954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de_2_Column">
    <p:bg>
      <p:bgRef idx="1001">
        <a:schemeClr val="bg1"/>
      </p:bgRef>
    </p:bg>
    <p:spTree>
      <p:nvGrpSpPr>
        <p:cNvPr id="1" name=""/>
        <p:cNvGrpSpPr/>
        <p:nvPr/>
      </p:nvGrpSpPr>
      <p:grpSpPr>
        <a:xfrm>
          <a:off x="0" y="0"/>
          <a:ext cx="0" cy="0"/>
          <a:chOff x="0" y="0"/>
          <a:chExt cx="0" cy="0"/>
        </a:xfrm>
      </p:grpSpPr>
      <p:sp>
        <p:nvSpPr>
          <p:cNvPr id="11" name="Content Placeholder 10"/>
          <p:cNvSpPr>
            <a:spLocks noGrp="1"/>
          </p:cNvSpPr>
          <p:nvPr>
            <p:ph sz="quarter" idx="10" hasCustomPrompt="1"/>
          </p:nvPr>
        </p:nvSpPr>
        <p:spPr>
          <a:xfrm>
            <a:off x="269875" y="1508125"/>
            <a:ext cx="5715000" cy="1142044"/>
          </a:xfrm>
        </p:spPr>
        <p:txBody>
          <a:bodyPr/>
          <a:lstStyle>
            <a:lvl1pPr>
              <a:lnSpc>
                <a:spcPct val="100000"/>
              </a:lnSpc>
              <a:spcBef>
                <a:spcPts val="0"/>
              </a:spcBef>
              <a:spcAft>
                <a:spcPts val="500"/>
              </a:spcAft>
              <a:defRPr sz="1667">
                <a:latin typeface="Lucida Console" panose="020B0609040504020204" pitchFamily="49" charset="0"/>
              </a:defRPr>
            </a:lvl1pPr>
            <a:lvl2pPr>
              <a:spcBef>
                <a:spcPts val="0"/>
              </a:spcBef>
              <a:spcAft>
                <a:spcPts val="500"/>
              </a:spcAft>
              <a:defRPr sz="1667">
                <a:latin typeface="Lucida Console" panose="020B0609040504020204" pitchFamily="49" charset="0"/>
              </a:defRPr>
            </a:lvl2pPr>
            <a:lvl3pPr>
              <a:spcBef>
                <a:spcPts val="0"/>
              </a:spcBef>
              <a:spcAft>
                <a:spcPts val="500"/>
              </a:spcAft>
              <a:defRPr sz="1667">
                <a:latin typeface="Lucida Console" panose="020B0609040504020204" pitchFamily="49" charset="0"/>
              </a:defRPr>
            </a:lvl3pPr>
            <a:lvl4pPr>
              <a:defRPr sz="1667">
                <a:latin typeface="Lucida Console" panose="020B0609040504020204" pitchFamily="49" charset="0"/>
              </a:defRPr>
            </a:lvl4pPr>
            <a:lvl5pPr>
              <a:defRPr sz="1667">
                <a:latin typeface="Lucida Console" panose="020B0609040504020204" pitchFamily="49" charset="0"/>
              </a:defRPr>
            </a:lvl5pPr>
          </a:lstStyle>
          <a:p>
            <a:pPr lvl="0"/>
            <a:r>
              <a:rPr lang="en-US" dirty="0"/>
              <a:t>Type or paste plain-text code here</a:t>
            </a:r>
          </a:p>
          <a:p>
            <a:pPr lvl="1"/>
            <a:r>
              <a:rPr lang="en-US" dirty="0"/>
              <a:t>Second level</a:t>
            </a:r>
          </a:p>
          <a:p>
            <a:pPr lvl="2"/>
            <a:r>
              <a:rPr lang="en-US" dirty="0"/>
              <a:t>Third level</a:t>
            </a:r>
          </a:p>
        </p:txBody>
      </p:sp>
      <p:sp>
        <p:nvSpPr>
          <p:cNvPr id="7" name="Content Placeholder 10"/>
          <p:cNvSpPr>
            <a:spLocks noGrp="1"/>
          </p:cNvSpPr>
          <p:nvPr>
            <p:ph sz="quarter" idx="11" hasCustomPrompt="1"/>
          </p:nvPr>
        </p:nvSpPr>
        <p:spPr>
          <a:xfrm>
            <a:off x="6210080" y="1508125"/>
            <a:ext cx="5715000" cy="1142044"/>
          </a:xfrm>
        </p:spPr>
        <p:txBody>
          <a:bodyPr/>
          <a:lstStyle>
            <a:lvl1pPr>
              <a:lnSpc>
                <a:spcPct val="100000"/>
              </a:lnSpc>
              <a:spcBef>
                <a:spcPts val="0"/>
              </a:spcBef>
              <a:spcAft>
                <a:spcPts val="500"/>
              </a:spcAft>
              <a:defRPr sz="1667" baseline="0">
                <a:latin typeface="Lucida Console" panose="020B0609040504020204" pitchFamily="49" charset="0"/>
              </a:defRPr>
            </a:lvl1pPr>
            <a:lvl2pPr>
              <a:spcBef>
                <a:spcPts val="0"/>
              </a:spcBef>
              <a:spcAft>
                <a:spcPts val="500"/>
              </a:spcAft>
              <a:defRPr sz="1667">
                <a:latin typeface="Lucida Console" panose="020B0609040504020204" pitchFamily="49" charset="0"/>
              </a:defRPr>
            </a:lvl2pPr>
            <a:lvl3pPr>
              <a:spcBef>
                <a:spcPts val="0"/>
              </a:spcBef>
              <a:spcAft>
                <a:spcPts val="500"/>
              </a:spcAft>
              <a:defRPr sz="1667">
                <a:latin typeface="Lucida Console" panose="020B0609040504020204" pitchFamily="49" charset="0"/>
              </a:defRPr>
            </a:lvl3pPr>
            <a:lvl4pPr>
              <a:defRPr sz="1667">
                <a:latin typeface="Lucida Console" panose="020B0609040504020204" pitchFamily="49" charset="0"/>
              </a:defRPr>
            </a:lvl4pPr>
            <a:lvl5pPr>
              <a:defRPr sz="1667">
                <a:latin typeface="Lucida Console" panose="020B0609040504020204" pitchFamily="49" charset="0"/>
              </a:defRPr>
            </a:lvl5pPr>
          </a:lstStyle>
          <a:p>
            <a:pPr lvl="0"/>
            <a:r>
              <a:rPr lang="en-US" dirty="0"/>
              <a:t>Type or paste plain-text code here</a:t>
            </a:r>
          </a:p>
          <a:p>
            <a:pPr lvl="1"/>
            <a:r>
              <a:rPr lang="en-US" dirty="0"/>
              <a:t>Second level</a:t>
            </a:r>
          </a:p>
          <a:p>
            <a:pPr lvl="2"/>
            <a:r>
              <a:rPr lang="en-US" dirty="0"/>
              <a:t>Third level</a:t>
            </a:r>
          </a:p>
        </p:txBody>
      </p:sp>
      <p:sp>
        <p:nvSpPr>
          <p:cNvPr id="2" name="Title 1"/>
          <p:cNvSpPr>
            <a:spLocks noGrp="1"/>
          </p:cNvSpPr>
          <p:nvPr>
            <p:ph type="title" hasCustomPrompt="1"/>
          </p:nvPr>
        </p:nvSpPr>
        <p:spPr/>
        <p:txBody>
          <a:bodyPr/>
          <a:lstStyle>
            <a:lvl1pPr>
              <a:defRPr/>
            </a:lvl1pPr>
          </a:lstStyle>
          <a:p>
            <a:r>
              <a:rPr lang="en-US" dirty="0"/>
              <a:t>Code layout, two columns – Type title here</a:t>
            </a:r>
          </a:p>
        </p:txBody>
      </p:sp>
    </p:spTree>
    <p:extLst>
      <p:ext uri="{BB962C8B-B14F-4D97-AF65-F5344CB8AC3E}">
        <p14:creationId xmlns:p14="http://schemas.microsoft.com/office/powerpoint/2010/main" val="325697169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OneSpeaker">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C329B999-BA18-1147-BD15-1BE4D180B694}"/>
              </a:ext>
            </a:extLst>
          </p:cNvPr>
          <p:cNvPicPr>
            <a:picLocks noChangeAspect="1" noChangeArrowheads="1"/>
          </p:cNvPicPr>
          <p:nvPr userDrawn="1"/>
        </p:nvPicPr>
        <p:blipFill>
          <a:blip r:embed="rId2"/>
          <a:srcRect/>
          <a:stretch/>
        </p:blipFill>
        <p:spPr bwMode="ltGray">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3"/>
          <p:cNvSpPr txBox="1">
            <a:spLocks noChangeArrowheads="1"/>
          </p:cNvSpPr>
          <p:nvPr/>
        </p:nvSpPr>
        <p:spPr bwMode="white">
          <a:xfrm>
            <a:off x="8620125" y="6438636"/>
            <a:ext cx="3302000" cy="115416"/>
          </a:xfrm>
          <a:prstGeom prst="rect">
            <a:avLst/>
          </a:prstGeom>
          <a:noFill/>
          <a:ln>
            <a:noFill/>
          </a:ln>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defTabSz="914307" eaLnBrk="1" fontAlgn="auto" hangingPunct="1">
              <a:spcBef>
                <a:spcPts val="0"/>
              </a:spcBef>
              <a:spcAft>
                <a:spcPts val="0"/>
              </a:spcAft>
              <a:defRPr/>
            </a:pPr>
            <a:r>
              <a:rPr lang="en-US" altLang="x-none" sz="750" dirty="0">
                <a:latin typeface="Amazon Ember" charset="0"/>
                <a:ea typeface="Amazon Ember" charset="0"/>
                <a:cs typeface="Amazon Ember" charset="0"/>
              </a:rPr>
              <a:t>© 2020, Amazon Web Services, Inc. or its affiliates. All rights reserved.</a:t>
            </a:r>
          </a:p>
        </p:txBody>
      </p:sp>
      <p:sp>
        <p:nvSpPr>
          <p:cNvPr id="12" name="Title 1"/>
          <p:cNvSpPr>
            <a:spLocks noGrp="1"/>
          </p:cNvSpPr>
          <p:nvPr>
            <p:ph type="title" hasCustomPrompt="1"/>
          </p:nvPr>
        </p:nvSpPr>
        <p:spPr bwMode="white">
          <a:xfrm>
            <a:off x="269240" y="2409712"/>
            <a:ext cx="8718498" cy="1542143"/>
          </a:xfrm>
          <a:noFill/>
        </p:spPr>
        <p:txBody>
          <a:bodyPr anchorCtr="0"/>
          <a:lstStyle>
            <a:lvl1pPr>
              <a:defRPr sz="4500" b="0" i="0" spc="-98" baseline="0">
                <a:solidFill>
                  <a:schemeClr val="tx1"/>
                </a:solidFill>
                <a:latin typeface="Amazon Ember Heavy" panose="020B0603020204020204" pitchFamily="34" charset="0"/>
                <a:ea typeface="Amazon Ember Heavy" panose="020B0603020204020204" pitchFamily="34" charset="0"/>
                <a:cs typeface="Amazon Ember Heavy" panose="020B0603020204020204" pitchFamily="34" charset="0"/>
              </a:defRPr>
            </a:lvl1pPr>
          </a:lstStyle>
          <a:p>
            <a:r>
              <a:rPr lang="en-US" dirty="0"/>
              <a:t>Type session title here</a:t>
            </a:r>
          </a:p>
        </p:txBody>
      </p:sp>
      <p:sp>
        <p:nvSpPr>
          <p:cNvPr id="15" name="Text Placeholder 2"/>
          <p:cNvSpPr>
            <a:spLocks noGrp="1"/>
          </p:cNvSpPr>
          <p:nvPr>
            <p:ph type="body" sz="quarter" idx="14" hasCustomPrompt="1"/>
          </p:nvPr>
        </p:nvSpPr>
        <p:spPr bwMode="white">
          <a:xfrm>
            <a:off x="272364" y="4540250"/>
            <a:ext cx="8715373" cy="386970"/>
          </a:xfrm>
        </p:spPr>
        <p:txBody>
          <a:bodyPr>
            <a:noAutofit/>
          </a:bodyPr>
          <a:lstStyle>
            <a:lvl1pPr marL="0" marR="0" indent="0" algn="l" defTabSz="914362" rtl="0" eaLnBrk="1" fontAlgn="auto" latinLnBrk="0" hangingPunct="1">
              <a:lnSpc>
                <a:spcPct val="90000"/>
              </a:lnSpc>
              <a:spcBef>
                <a:spcPct val="20000"/>
              </a:spcBef>
              <a:spcAft>
                <a:spcPts val="0"/>
              </a:spcAft>
              <a:buClrTx/>
              <a:buSzPct val="90000"/>
              <a:buFont typeface="Arial" pitchFamily="34" charset="0"/>
              <a:buNone/>
              <a:tabLst/>
              <a:defRPr lang="en-US" sz="2000" b="0" kern="1200" spc="0" baseline="0" dirty="0">
                <a:solidFill>
                  <a:schemeClr val="tx1"/>
                </a:solidFill>
                <a:latin typeface="+mn-lt"/>
                <a:ea typeface="Amazon Ember Heavy" panose="020B0803020204020204" pitchFamily="34" charset="0"/>
                <a:cs typeface="Amazon Ember Heavy" panose="020B0803020204020204" pitchFamily="34" charset="0"/>
              </a:defRPr>
            </a:lvl1pPr>
          </a:lstStyle>
          <a:p>
            <a:pPr lvl="0"/>
            <a:r>
              <a:rPr lang="en-US" dirty="0"/>
              <a:t>Speaker Name</a:t>
            </a:r>
          </a:p>
        </p:txBody>
      </p:sp>
      <p:sp>
        <p:nvSpPr>
          <p:cNvPr id="19" name="Text Placeholder 2"/>
          <p:cNvSpPr>
            <a:spLocks noGrp="1"/>
          </p:cNvSpPr>
          <p:nvPr>
            <p:ph type="body" sz="quarter" idx="16" hasCustomPrompt="1"/>
          </p:nvPr>
        </p:nvSpPr>
        <p:spPr bwMode="white">
          <a:xfrm>
            <a:off x="272364" y="4918490"/>
            <a:ext cx="8715373" cy="810835"/>
          </a:xfrm>
        </p:spPr>
        <p:txBody>
          <a:bodyPr>
            <a:noAutofit/>
          </a:bodyPr>
          <a:lstStyle>
            <a:lvl1pPr marL="0" marR="0" indent="0" algn="l" defTabSz="914362" rtl="0" eaLnBrk="1" fontAlgn="auto" latinLnBrk="0" hangingPunct="1">
              <a:lnSpc>
                <a:spcPct val="90000"/>
              </a:lnSpc>
              <a:spcBef>
                <a:spcPct val="20000"/>
              </a:spcBef>
              <a:spcAft>
                <a:spcPts val="0"/>
              </a:spcAft>
              <a:buClrTx/>
              <a:buSzPct val="90000"/>
              <a:buFont typeface="Arial" pitchFamily="34" charset="0"/>
              <a:buNone/>
              <a:tabLst/>
              <a:defRPr lang="en-US" sz="2000" b="0" kern="1200" spc="0" baseline="0" dirty="0">
                <a:solidFill>
                  <a:schemeClr val="tx1"/>
                </a:solidFill>
                <a:latin typeface="+mn-lt"/>
                <a:ea typeface="Amazon Ember Heavy" panose="020B0803020204020204" pitchFamily="34" charset="0"/>
                <a:cs typeface="Amazon Ember Heavy" panose="020B0803020204020204" pitchFamily="34" charset="0"/>
              </a:defRPr>
            </a:lvl1pPr>
          </a:lstStyle>
          <a:p>
            <a:pPr lvl="0"/>
            <a:r>
              <a:rPr lang="en-US" dirty="0"/>
              <a:t>Speaker title and company</a:t>
            </a:r>
          </a:p>
        </p:txBody>
      </p:sp>
      <p:pic>
        <p:nvPicPr>
          <p:cNvPr id="11" name="Picture 10">
            <a:extLst>
              <a:ext uri="{FF2B5EF4-FFF2-40B4-BE49-F238E27FC236}">
                <a16:creationId xmlns:a16="http://schemas.microsoft.com/office/drawing/2014/main" id="{A735E473-BB40-BB4B-AA96-5A9DBA287CB9}"/>
              </a:ext>
            </a:extLst>
          </p:cNvPr>
          <p:cNvPicPr>
            <a:picLocks noChangeAspect="1"/>
          </p:cNvPicPr>
          <p:nvPr userDrawn="1"/>
        </p:nvPicPr>
        <p:blipFill>
          <a:blip r:embed="rId3"/>
          <a:stretch>
            <a:fillRect/>
          </a:stretch>
        </p:blipFill>
        <p:spPr>
          <a:xfrm>
            <a:off x="457761" y="6357639"/>
            <a:ext cx="1024779" cy="229428"/>
          </a:xfrm>
          <a:prstGeom prst="rect">
            <a:avLst/>
          </a:prstGeom>
        </p:spPr>
      </p:pic>
      <p:sp>
        <p:nvSpPr>
          <p:cNvPr id="10" name="Text Placeholder 3">
            <a:extLst>
              <a:ext uri="{FF2B5EF4-FFF2-40B4-BE49-F238E27FC236}">
                <a16:creationId xmlns:a16="http://schemas.microsoft.com/office/drawing/2014/main" id="{C53D7793-9CEB-C949-ADB9-9D31A0B7D704}"/>
              </a:ext>
            </a:extLst>
          </p:cNvPr>
          <p:cNvSpPr>
            <a:spLocks noGrp="1"/>
          </p:cNvSpPr>
          <p:nvPr>
            <p:ph type="body" sz="quarter" idx="15" hasCustomPrompt="1"/>
          </p:nvPr>
        </p:nvSpPr>
        <p:spPr bwMode="white">
          <a:xfrm>
            <a:off x="269239" y="1403705"/>
            <a:ext cx="8718498" cy="457113"/>
          </a:xfrm>
        </p:spPr>
        <p:txBody>
          <a:bodyPr rtlCol="0"/>
          <a:lstStyle>
            <a:lvl1pPr>
              <a:defRPr lang="en-US" sz="1167" b="1" i="0" cap="all" spc="250" baseline="0" dirty="0">
                <a:solidFill>
                  <a:srgbClr val="E659D6"/>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lvl="0"/>
            <a:r>
              <a:rPr lang="en-US" dirty="0"/>
              <a:t>Type your session ID here</a:t>
            </a:r>
          </a:p>
        </p:txBody>
      </p:sp>
      <p:sp>
        <p:nvSpPr>
          <p:cNvPr id="16" name="Text Placeholder 3">
            <a:extLst>
              <a:ext uri="{FF2B5EF4-FFF2-40B4-BE49-F238E27FC236}">
                <a16:creationId xmlns:a16="http://schemas.microsoft.com/office/drawing/2014/main" id="{DE670B2F-0C69-6845-BE80-B9BE2C64CE62}"/>
              </a:ext>
            </a:extLst>
          </p:cNvPr>
          <p:cNvSpPr>
            <a:spLocks noGrp="1"/>
          </p:cNvSpPr>
          <p:nvPr>
            <p:ph type="body" sz="quarter" idx="21" hasCustomPrompt="1"/>
          </p:nvPr>
        </p:nvSpPr>
        <p:spPr bwMode="white">
          <a:xfrm>
            <a:off x="269239" y="1987555"/>
            <a:ext cx="8718498" cy="457113"/>
          </a:xfrm>
        </p:spPr>
        <p:txBody>
          <a:bodyPr rtlCol="0"/>
          <a:lstStyle>
            <a:lvl1pPr>
              <a:defRPr lang="en-US" sz="1167" b="1" i="0" cap="all" spc="250" baseline="0" dirty="0">
                <a:solidFill>
                  <a:srgbClr val="E659D6"/>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lvl="0"/>
            <a:r>
              <a:rPr lang="en-US" dirty="0"/>
              <a:t>type sponsor information here (e.g., “sponsored by </a:t>
            </a:r>
            <a:r>
              <a:rPr lang="en-US" dirty="0" err="1"/>
              <a:t>AnyCompany</a:t>
            </a:r>
            <a:r>
              <a:rPr lang="en-US" dirty="0"/>
              <a:t>”</a:t>
            </a:r>
          </a:p>
        </p:txBody>
      </p:sp>
    </p:spTree>
    <p:extLst>
      <p:ext uri="{BB962C8B-B14F-4D97-AF65-F5344CB8AC3E}">
        <p14:creationId xmlns:p14="http://schemas.microsoft.com/office/powerpoint/2010/main" val="695328988"/>
      </p:ext>
    </p:extLst>
  </p:cSld>
  <p:clrMapOvr>
    <a:masterClrMapping/>
  </p:clrMapOvr>
  <p:transition>
    <p:fad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mbed Video">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8EFB6AB-6FEE-7C4F-ABC5-518B32A3315C}"/>
              </a:ext>
            </a:extLst>
          </p:cNvPr>
          <p:cNvPicPr>
            <a:picLocks noChangeAspect="1"/>
          </p:cNvPicPr>
          <p:nvPr userDrawn="1"/>
        </p:nvPicPr>
        <p:blipFill>
          <a:blip r:embed="rId2"/>
          <a:stretch>
            <a:fillRect/>
          </a:stretch>
        </p:blipFill>
        <p:spPr>
          <a:xfrm>
            <a:off x="4994672" y="2327672"/>
            <a:ext cx="2202656" cy="2202656"/>
          </a:xfrm>
          <a:prstGeom prst="rect">
            <a:avLst/>
          </a:prstGeom>
        </p:spPr>
      </p:pic>
      <p:sp>
        <p:nvSpPr>
          <p:cNvPr id="4" name="Media Placeholder 3"/>
          <p:cNvSpPr>
            <a:spLocks noGrp="1"/>
          </p:cNvSpPr>
          <p:nvPr>
            <p:ph type="media" sz="quarter" idx="10" hasCustomPrompt="1"/>
          </p:nvPr>
        </p:nvSpPr>
        <p:spPr>
          <a:xfrm>
            <a:off x="0" y="0"/>
            <a:ext cx="12192000" cy="6858000"/>
          </a:xfrm>
        </p:spPr>
        <p:txBody>
          <a:bodyPr rtlCol="0" anchor="ctr">
            <a:noAutofit/>
          </a:bodyPr>
          <a:lstStyle>
            <a:lvl1pPr algn="ctr">
              <a:defRPr b="0" i="0">
                <a:solidFill>
                  <a:schemeClr val="tx1"/>
                </a:solidFill>
                <a:latin typeface="+mn-lt"/>
                <a:ea typeface="Amazon Ember Heavy" panose="020B0603020204020204" pitchFamily="34" charset="0"/>
                <a:cs typeface="Amazon Ember Heavy" panose="020B0603020204020204" pitchFamily="34" charset="0"/>
              </a:defRPr>
            </a:lvl1pPr>
          </a:lstStyle>
          <a:p>
            <a:pPr lvl="0"/>
            <a:r>
              <a:rPr lang="en-US" noProof="0" dirty="0"/>
              <a:t>Video layout – Click icon to add media</a:t>
            </a:r>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p:txBody>
      </p:sp>
    </p:spTree>
    <p:extLst>
      <p:ext uri="{BB962C8B-B14F-4D97-AF65-F5344CB8AC3E}">
        <p14:creationId xmlns:p14="http://schemas.microsoft.com/office/powerpoint/2010/main" val="263765855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_1">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855A5343-09F1-2C4D-95DF-469ACC9A5277}"/>
              </a:ext>
            </a:extLst>
          </p:cNvPr>
          <p:cNvPicPr>
            <a:picLocks noChangeAspect="1" noChangeArrowheads="1"/>
          </p:cNvPicPr>
          <p:nvPr userDrawn="1"/>
        </p:nvPicPr>
        <p:blipFill>
          <a:blip r:embed="rId2"/>
          <a:srcRect/>
          <a:stretch/>
        </p:blipFill>
        <p:spPr bwMode="ltGray">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3"/>
          <p:cNvSpPr txBox="1">
            <a:spLocks noChangeArrowheads="1"/>
          </p:cNvSpPr>
          <p:nvPr/>
        </p:nvSpPr>
        <p:spPr bwMode="white">
          <a:xfrm>
            <a:off x="8620125" y="6438636"/>
            <a:ext cx="3302000" cy="115416"/>
          </a:xfrm>
          <a:prstGeom prst="rect">
            <a:avLst/>
          </a:prstGeom>
          <a:noFill/>
          <a:ln>
            <a:noFill/>
          </a:ln>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defTabSz="914307" eaLnBrk="1" fontAlgn="auto" hangingPunct="1">
              <a:spcBef>
                <a:spcPts val="0"/>
              </a:spcBef>
              <a:spcAft>
                <a:spcPts val="0"/>
              </a:spcAft>
              <a:defRPr/>
            </a:pPr>
            <a:r>
              <a:rPr lang="en-US" altLang="x-none" sz="750" dirty="0">
                <a:latin typeface="Amazon Ember" charset="0"/>
                <a:ea typeface="Amazon Ember" charset="0"/>
                <a:cs typeface="Amazon Ember" charset="0"/>
              </a:rPr>
              <a:t>© 2020, Amazon Web Services, Inc. or its affiliates. All rights reserved.</a:t>
            </a:r>
          </a:p>
        </p:txBody>
      </p:sp>
      <p:sp>
        <p:nvSpPr>
          <p:cNvPr id="10" name="Title 4"/>
          <p:cNvSpPr>
            <a:spLocks noGrp="1"/>
          </p:cNvSpPr>
          <p:nvPr>
            <p:ph type="title" hasCustomPrompt="1"/>
          </p:nvPr>
        </p:nvSpPr>
        <p:spPr bwMode="white">
          <a:xfrm>
            <a:off x="269875" y="1854993"/>
            <a:ext cx="8334375" cy="2669382"/>
          </a:xfrm>
        </p:spPr>
        <p:txBody>
          <a:bodyPr/>
          <a:lstStyle>
            <a:lvl1pPr marL="329393" indent="-329393" algn="l">
              <a:defRPr sz="4500" b="0" i="0">
                <a:solidFill>
                  <a:schemeClr val="accent2"/>
                </a:solidFill>
                <a:latin typeface="Amazon Ember Heavy" panose="020B0603020204020204" pitchFamily="34" charset="0"/>
                <a:ea typeface="Amazon Ember Heavy" panose="020B0603020204020204" pitchFamily="34" charset="0"/>
                <a:cs typeface="Amazon Ember Heavy" panose="020B0603020204020204" pitchFamily="34" charset="0"/>
              </a:defRPr>
            </a:lvl1pPr>
          </a:lstStyle>
          <a:p>
            <a:r>
              <a:rPr lang="en-US" dirty="0"/>
              <a:t>“Type quote here, in quote marks”</a:t>
            </a:r>
          </a:p>
        </p:txBody>
      </p:sp>
      <p:sp>
        <p:nvSpPr>
          <p:cNvPr id="11" name="Text Placeholder 6"/>
          <p:cNvSpPr>
            <a:spLocks noGrp="1"/>
          </p:cNvSpPr>
          <p:nvPr>
            <p:ph type="body" sz="quarter" idx="10" hasCustomPrompt="1"/>
          </p:nvPr>
        </p:nvSpPr>
        <p:spPr bwMode="white">
          <a:xfrm>
            <a:off x="3436143" y="4700537"/>
            <a:ext cx="5168107" cy="618567"/>
          </a:xfrm>
        </p:spPr>
        <p:txBody>
          <a:bodyPr/>
          <a:lstStyle>
            <a:lvl1pPr marL="190492" indent="0" algn="r">
              <a:spcBef>
                <a:spcPts val="0"/>
              </a:spcBef>
              <a:buNone/>
              <a:defRPr sz="2333" b="1" baseline="0">
                <a:solidFill>
                  <a:schemeClr val="tx1"/>
                </a:solidFill>
                <a:latin typeface="+mn-lt"/>
                <a:ea typeface="Amazon Ember Heavy" panose="020B0803020204020204" pitchFamily="34" charset="0"/>
                <a:cs typeface="Amazon Ember Heavy" panose="020B0803020204020204" pitchFamily="34" charset="0"/>
              </a:defRPr>
            </a:lvl1pPr>
            <a:lvl2pPr marL="336143" indent="0">
              <a:buNone/>
              <a:defRPr>
                <a:gradFill>
                  <a:gsLst>
                    <a:gs pos="1250">
                      <a:schemeClr val="bg1"/>
                    </a:gs>
                    <a:gs pos="100000">
                      <a:schemeClr val="bg1"/>
                    </a:gs>
                  </a:gsLst>
                  <a:lin ang="5400000" scaled="0"/>
                </a:gradFill>
              </a:defRPr>
            </a:lvl2pPr>
            <a:lvl3pPr marL="560238" indent="0">
              <a:buNone/>
              <a:defRPr>
                <a:gradFill>
                  <a:gsLst>
                    <a:gs pos="1250">
                      <a:schemeClr val="bg1"/>
                    </a:gs>
                    <a:gs pos="100000">
                      <a:schemeClr val="bg1"/>
                    </a:gs>
                  </a:gsLst>
                  <a:lin ang="5400000" scaled="0"/>
                </a:gradFill>
              </a:defRPr>
            </a:lvl3pPr>
            <a:lvl4pPr marL="784334" indent="0">
              <a:buNone/>
              <a:defRPr>
                <a:gradFill>
                  <a:gsLst>
                    <a:gs pos="1250">
                      <a:schemeClr val="bg1"/>
                    </a:gs>
                    <a:gs pos="100000">
                      <a:schemeClr val="bg1"/>
                    </a:gs>
                  </a:gsLst>
                  <a:lin ang="5400000" scaled="0"/>
                </a:gradFill>
              </a:defRPr>
            </a:lvl4pPr>
            <a:lvl5pPr marL="1008429" indent="0">
              <a:buNone/>
              <a:defRPr>
                <a:gradFill>
                  <a:gsLst>
                    <a:gs pos="1250">
                      <a:schemeClr val="bg1"/>
                    </a:gs>
                    <a:gs pos="100000">
                      <a:schemeClr val="bg1"/>
                    </a:gs>
                  </a:gsLst>
                  <a:lin ang="5400000" scaled="0"/>
                </a:gradFill>
              </a:defRPr>
            </a:lvl5pPr>
          </a:lstStyle>
          <a:p>
            <a:pPr lvl="0"/>
            <a:r>
              <a:rPr lang="en-US" dirty="0"/>
              <a:t>Type quoted person’s name</a:t>
            </a:r>
          </a:p>
        </p:txBody>
      </p:sp>
      <p:sp>
        <p:nvSpPr>
          <p:cNvPr id="15" name="Text Placeholder 6"/>
          <p:cNvSpPr>
            <a:spLocks noGrp="1"/>
          </p:cNvSpPr>
          <p:nvPr>
            <p:ph type="body" sz="quarter" idx="11" hasCustomPrompt="1"/>
          </p:nvPr>
        </p:nvSpPr>
        <p:spPr bwMode="white">
          <a:xfrm>
            <a:off x="3436143" y="5168900"/>
            <a:ext cx="5168107" cy="618567"/>
          </a:xfrm>
        </p:spPr>
        <p:txBody>
          <a:bodyPr/>
          <a:lstStyle>
            <a:lvl1pPr marL="190492" indent="0" algn="r">
              <a:spcBef>
                <a:spcPts val="0"/>
              </a:spcBef>
              <a:spcAft>
                <a:spcPts val="500"/>
              </a:spcAft>
              <a:buNone/>
              <a:defRPr sz="2333" b="0">
                <a:solidFill>
                  <a:schemeClr val="tx1"/>
                </a:solidFill>
                <a:latin typeface="+mn-lt"/>
                <a:ea typeface="Amazon Ember Heavy" panose="020B0803020204020204" pitchFamily="34" charset="0"/>
                <a:cs typeface="Amazon Ember Heavy" panose="020B0803020204020204" pitchFamily="34" charset="0"/>
              </a:defRPr>
            </a:lvl1pPr>
            <a:lvl2pPr marL="336143" indent="0">
              <a:buNone/>
              <a:defRPr>
                <a:gradFill>
                  <a:gsLst>
                    <a:gs pos="1250">
                      <a:schemeClr val="bg1"/>
                    </a:gs>
                    <a:gs pos="100000">
                      <a:schemeClr val="bg1"/>
                    </a:gs>
                  </a:gsLst>
                  <a:lin ang="5400000" scaled="0"/>
                </a:gradFill>
              </a:defRPr>
            </a:lvl2pPr>
            <a:lvl3pPr marL="560238" indent="0">
              <a:buNone/>
              <a:defRPr>
                <a:gradFill>
                  <a:gsLst>
                    <a:gs pos="1250">
                      <a:schemeClr val="bg1"/>
                    </a:gs>
                    <a:gs pos="100000">
                      <a:schemeClr val="bg1"/>
                    </a:gs>
                  </a:gsLst>
                  <a:lin ang="5400000" scaled="0"/>
                </a:gradFill>
              </a:defRPr>
            </a:lvl3pPr>
            <a:lvl4pPr marL="784334" indent="0">
              <a:buNone/>
              <a:defRPr>
                <a:gradFill>
                  <a:gsLst>
                    <a:gs pos="1250">
                      <a:schemeClr val="bg1"/>
                    </a:gs>
                    <a:gs pos="100000">
                      <a:schemeClr val="bg1"/>
                    </a:gs>
                  </a:gsLst>
                  <a:lin ang="5400000" scaled="0"/>
                </a:gradFill>
              </a:defRPr>
            </a:lvl4pPr>
            <a:lvl5pPr marL="1008429" indent="0">
              <a:buNone/>
              <a:defRPr>
                <a:gradFill>
                  <a:gsLst>
                    <a:gs pos="1250">
                      <a:schemeClr val="bg1"/>
                    </a:gs>
                    <a:gs pos="100000">
                      <a:schemeClr val="bg1"/>
                    </a:gs>
                  </a:gsLst>
                  <a:lin ang="5400000" scaled="0"/>
                </a:gradFill>
              </a:defRPr>
            </a:lvl5pPr>
          </a:lstStyle>
          <a:p>
            <a:pPr lvl="0"/>
            <a:r>
              <a:rPr lang="en-US" dirty="0"/>
              <a:t>Type quoted person’s affiliation</a:t>
            </a:r>
          </a:p>
        </p:txBody>
      </p:sp>
      <p:pic>
        <p:nvPicPr>
          <p:cNvPr id="8" name="Picture 7">
            <a:extLst>
              <a:ext uri="{FF2B5EF4-FFF2-40B4-BE49-F238E27FC236}">
                <a16:creationId xmlns:a16="http://schemas.microsoft.com/office/drawing/2014/main" id="{1339AC72-F4BC-E746-A15D-5C691E3AAF42}"/>
              </a:ext>
            </a:extLst>
          </p:cNvPr>
          <p:cNvPicPr>
            <a:picLocks noChangeAspect="1"/>
          </p:cNvPicPr>
          <p:nvPr userDrawn="1"/>
        </p:nvPicPr>
        <p:blipFill>
          <a:blip r:embed="rId3"/>
          <a:stretch>
            <a:fillRect/>
          </a:stretch>
        </p:blipFill>
        <p:spPr>
          <a:xfrm>
            <a:off x="457761" y="6357639"/>
            <a:ext cx="1024779" cy="229428"/>
          </a:xfrm>
          <a:prstGeom prst="rect">
            <a:avLst/>
          </a:prstGeom>
        </p:spPr>
      </p:pic>
    </p:spTree>
    <p:extLst>
      <p:ext uri="{BB962C8B-B14F-4D97-AF65-F5344CB8AC3E}">
        <p14:creationId xmlns:p14="http://schemas.microsoft.com/office/powerpoint/2010/main" val="354324262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_1">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605DD155-4D19-964A-81D8-41B17412EF53}"/>
              </a:ext>
            </a:extLst>
          </p:cNvPr>
          <p:cNvPicPr>
            <a:picLocks noChangeAspect="1" noChangeArrowheads="1"/>
          </p:cNvPicPr>
          <p:nvPr userDrawn="1"/>
        </p:nvPicPr>
        <p:blipFill>
          <a:blip r:embed="rId2"/>
          <a:srcRect/>
          <a:stretch/>
        </p:blipFill>
        <p:spPr bwMode="ltGray">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white">
          <a:xfrm>
            <a:off x="8620125" y="6438636"/>
            <a:ext cx="3302000" cy="115416"/>
          </a:xfrm>
          <a:prstGeom prst="rect">
            <a:avLst/>
          </a:prstGeom>
          <a:noFill/>
          <a:ln>
            <a:noFill/>
          </a:ln>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defTabSz="914307" eaLnBrk="1" fontAlgn="auto" hangingPunct="1">
              <a:spcBef>
                <a:spcPts val="0"/>
              </a:spcBef>
              <a:spcAft>
                <a:spcPts val="0"/>
              </a:spcAft>
              <a:defRPr/>
            </a:pPr>
            <a:r>
              <a:rPr lang="en-US" altLang="x-none" sz="750" dirty="0">
                <a:latin typeface="Amazon Ember" charset="0"/>
                <a:ea typeface="Amazon Ember" charset="0"/>
                <a:cs typeface="Amazon Ember" charset="0"/>
              </a:rPr>
              <a:t>© 2020, Amazon Web Services, Inc. or its affiliates. All rights reserved.</a:t>
            </a:r>
          </a:p>
        </p:txBody>
      </p:sp>
      <p:sp>
        <p:nvSpPr>
          <p:cNvPr id="12" name="Title 1"/>
          <p:cNvSpPr>
            <a:spLocks noGrp="1"/>
          </p:cNvSpPr>
          <p:nvPr>
            <p:ph type="title" hasCustomPrompt="1"/>
          </p:nvPr>
        </p:nvSpPr>
        <p:spPr bwMode="white">
          <a:xfrm>
            <a:off x="269875" y="2870811"/>
            <a:ext cx="10757271" cy="1680460"/>
          </a:xfrm>
          <a:noFill/>
        </p:spPr>
        <p:txBody>
          <a:bodyPr anchorCtr="0">
            <a:spAutoFit/>
          </a:bodyPr>
          <a:lstStyle>
            <a:lvl1pPr>
              <a:defRPr sz="5000" b="0" i="0" spc="-98" baseline="0">
                <a:solidFill>
                  <a:schemeClr val="tx1"/>
                </a:solidFill>
                <a:latin typeface="Amazon Ember Heavy" panose="020B0603020204020204" pitchFamily="34" charset="0"/>
                <a:ea typeface="Amazon Ember Heavy" panose="020B0603020204020204" pitchFamily="34" charset="0"/>
                <a:cs typeface="Amazon Ember Heavy" panose="020B0603020204020204" pitchFamily="34" charset="0"/>
              </a:defRPr>
            </a:lvl1pPr>
          </a:lstStyle>
          <a:p>
            <a:r>
              <a:rPr lang="en-US" dirty="0"/>
              <a:t>Section divider– Type section name here</a:t>
            </a:r>
          </a:p>
        </p:txBody>
      </p:sp>
      <p:pic>
        <p:nvPicPr>
          <p:cNvPr id="7" name="Picture 6">
            <a:extLst>
              <a:ext uri="{FF2B5EF4-FFF2-40B4-BE49-F238E27FC236}">
                <a16:creationId xmlns:a16="http://schemas.microsoft.com/office/drawing/2014/main" id="{1F401DAE-E042-FC49-B398-BD37157CACCF}"/>
              </a:ext>
            </a:extLst>
          </p:cNvPr>
          <p:cNvPicPr>
            <a:picLocks noChangeAspect="1"/>
          </p:cNvPicPr>
          <p:nvPr userDrawn="1"/>
        </p:nvPicPr>
        <p:blipFill>
          <a:blip r:embed="rId3"/>
          <a:stretch>
            <a:fillRect/>
          </a:stretch>
        </p:blipFill>
        <p:spPr>
          <a:xfrm>
            <a:off x="457761" y="6357639"/>
            <a:ext cx="1024779" cy="229428"/>
          </a:xfrm>
          <a:prstGeom prst="rect">
            <a:avLst/>
          </a:prstGeom>
        </p:spPr>
      </p:pic>
    </p:spTree>
    <p:extLst>
      <p:ext uri="{BB962C8B-B14F-4D97-AF65-F5344CB8AC3E}">
        <p14:creationId xmlns:p14="http://schemas.microsoft.com/office/powerpoint/2010/main" val="350176448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ideo/Demo Divider">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a:ext>
            </a:extLst>
          </a:blip>
          <a:src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white">
          <a:xfrm>
            <a:off x="8620125" y="6438636"/>
            <a:ext cx="3302000" cy="115416"/>
          </a:xfrm>
          <a:prstGeom prst="rect">
            <a:avLst/>
          </a:prstGeom>
          <a:noFill/>
          <a:ln>
            <a:noFill/>
          </a:ln>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defTabSz="914307" eaLnBrk="1" fontAlgn="auto" hangingPunct="1">
              <a:spcBef>
                <a:spcPts val="0"/>
              </a:spcBef>
              <a:spcAft>
                <a:spcPts val="0"/>
              </a:spcAft>
              <a:defRPr/>
            </a:pPr>
            <a:r>
              <a:rPr lang="en-US" altLang="x-none" sz="750" dirty="0">
                <a:latin typeface="Amazon Ember" charset="0"/>
                <a:ea typeface="Amazon Ember" charset="0"/>
                <a:cs typeface="Amazon Ember" charset="0"/>
              </a:rPr>
              <a:t>© 2020, Amazon Web Services, Inc. or its affiliates. All rights reserved.</a:t>
            </a:r>
          </a:p>
        </p:txBody>
      </p:sp>
      <p:sp>
        <p:nvSpPr>
          <p:cNvPr id="13" name="Title 1"/>
          <p:cNvSpPr>
            <a:spLocks noGrp="1"/>
          </p:cNvSpPr>
          <p:nvPr>
            <p:ph type="title" hasCustomPrompt="1"/>
          </p:nvPr>
        </p:nvSpPr>
        <p:spPr bwMode="white">
          <a:xfrm>
            <a:off x="268896" y="2870811"/>
            <a:ext cx="10757271" cy="1680460"/>
          </a:xfrm>
          <a:noFill/>
        </p:spPr>
        <p:txBody>
          <a:bodyPr anchorCtr="0">
            <a:spAutoFit/>
          </a:bodyPr>
          <a:lstStyle>
            <a:lvl1pPr>
              <a:defRPr sz="5000" b="0" i="0" spc="-98" baseline="0">
                <a:gradFill>
                  <a:gsLst>
                    <a:gs pos="0">
                      <a:schemeClr val="tx1"/>
                    </a:gs>
                    <a:gs pos="100000">
                      <a:schemeClr val="tx1"/>
                    </a:gs>
                  </a:gsLst>
                  <a:lin ang="5400000" scaled="0"/>
                </a:gradFill>
                <a:latin typeface="Amazon Ember Heavy" panose="020B0603020204020204" pitchFamily="34" charset="0"/>
                <a:ea typeface="Amazon Ember Heavy" panose="020B0603020204020204" pitchFamily="34" charset="0"/>
                <a:cs typeface="Amazon Ember Heavy" panose="020B0603020204020204" pitchFamily="34" charset="0"/>
              </a:defRPr>
            </a:lvl1pPr>
          </a:lstStyle>
          <a:p>
            <a:r>
              <a:rPr lang="en-US" dirty="0"/>
              <a:t>Video or demo divider – Type “Video” or “Demo” here</a:t>
            </a:r>
          </a:p>
        </p:txBody>
      </p:sp>
      <p:pic>
        <p:nvPicPr>
          <p:cNvPr id="6" name="Picture 5">
            <a:extLst>
              <a:ext uri="{FF2B5EF4-FFF2-40B4-BE49-F238E27FC236}">
                <a16:creationId xmlns:a16="http://schemas.microsoft.com/office/drawing/2014/main" id="{2585ED4D-C90E-5C49-B081-22C9275AC219}"/>
              </a:ext>
            </a:extLst>
          </p:cNvPr>
          <p:cNvPicPr>
            <a:picLocks noChangeAspect="1"/>
          </p:cNvPicPr>
          <p:nvPr userDrawn="1"/>
        </p:nvPicPr>
        <p:blipFill>
          <a:blip r:embed="rId3"/>
          <a:stretch>
            <a:fillRect/>
          </a:stretch>
        </p:blipFill>
        <p:spPr>
          <a:xfrm>
            <a:off x="457761" y="6357639"/>
            <a:ext cx="1024779" cy="229428"/>
          </a:xfrm>
          <a:prstGeom prst="rect">
            <a:avLst/>
          </a:prstGeom>
        </p:spPr>
      </p:pic>
    </p:spTree>
    <p:extLst>
      <p:ext uri="{BB962C8B-B14F-4D97-AF65-F5344CB8AC3E}">
        <p14:creationId xmlns:p14="http://schemas.microsoft.com/office/powerpoint/2010/main" val="341631537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pic>
        <p:nvPicPr>
          <p:cNvPr id="16" name="Picture 4">
            <a:extLst>
              <a:ext uri="{FF2B5EF4-FFF2-40B4-BE49-F238E27FC236}">
                <a16:creationId xmlns:a16="http://schemas.microsoft.com/office/drawing/2014/main" id="{FE8D1DCE-BD38-7148-8F1E-38C2EE16EDEB}"/>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bwMode="white">
          <a:xfrm>
            <a:off x="269875" y="1841500"/>
            <a:ext cx="9978761" cy="1587500"/>
          </a:xfrm>
          <a:prstGeom prst="rect">
            <a:avLst/>
          </a:prstGeom>
          <a:noFill/>
        </p:spPr>
        <p:txBody>
          <a:bodyPr lIns="152400" tIns="76200" rIns="121920" bIns="76200"/>
          <a:lstStyle>
            <a:lvl1pPr defTabSz="1097278">
              <a:lnSpc>
                <a:spcPct val="90000"/>
              </a:lnSpc>
              <a:spcBef>
                <a:spcPct val="0"/>
              </a:spcBef>
              <a:buNone/>
              <a:defRPr lang="en-US" sz="6600" b="0" cap="none" spc="-118" baseline="0" dirty="0" smtClean="0">
                <a:ln w="3175">
                  <a:noFill/>
                </a:ln>
                <a:solidFill>
                  <a:schemeClr val="bg1"/>
                </a:solidFill>
                <a:effectLst/>
                <a:latin typeface="Amazon Ember Light" panose="020B0403020204020204" pitchFamily="34" charset="0"/>
                <a:ea typeface="Amazon Ember Light" panose="020B0403020204020204" pitchFamily="34" charset="0"/>
                <a:cs typeface="Amazon Ember Light" panose="020B0403020204020204" pitchFamily="34" charset="0"/>
              </a:defRPr>
            </a:lvl1pPr>
          </a:lstStyle>
          <a:p>
            <a:pPr eaLnBrk="1" fontAlgn="auto" hangingPunct="1">
              <a:spcAft>
                <a:spcPts val="0"/>
              </a:spcAft>
              <a:defRPr/>
            </a:pPr>
            <a:r>
              <a:rPr lang="en-US" sz="9583" b="0" i="0" dirty="0">
                <a:solidFill>
                  <a:schemeClr val="tx1"/>
                </a:solidFill>
                <a:latin typeface="Amazon Ember Heavy" panose="020B0603020204020204" pitchFamily="34" charset="0"/>
                <a:ea typeface="Amazon Ember Heavy" panose="020B0603020204020204" pitchFamily="34" charset="0"/>
                <a:cs typeface="Amazon Ember Heavy" panose="020B0603020204020204" pitchFamily="34" charset="0"/>
              </a:rPr>
              <a:t>Thank you!</a:t>
            </a:r>
          </a:p>
        </p:txBody>
      </p:sp>
      <p:sp>
        <p:nvSpPr>
          <p:cNvPr id="12" name="TextBox 3"/>
          <p:cNvSpPr txBox="1">
            <a:spLocks noChangeArrowheads="1"/>
          </p:cNvSpPr>
          <p:nvPr/>
        </p:nvSpPr>
        <p:spPr bwMode="white">
          <a:xfrm>
            <a:off x="8620125" y="6438636"/>
            <a:ext cx="3302000" cy="115416"/>
          </a:xfrm>
          <a:prstGeom prst="rect">
            <a:avLst/>
          </a:prstGeom>
          <a:noFill/>
          <a:ln>
            <a:noFill/>
          </a:ln>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defTabSz="914307" eaLnBrk="1" fontAlgn="auto" hangingPunct="1">
              <a:spcBef>
                <a:spcPts val="0"/>
              </a:spcBef>
              <a:spcAft>
                <a:spcPts val="0"/>
              </a:spcAft>
              <a:defRPr/>
            </a:pPr>
            <a:r>
              <a:rPr lang="en-US" altLang="x-none" sz="750" dirty="0">
                <a:latin typeface="Amazon Ember" charset="0"/>
                <a:ea typeface="Amazon Ember" charset="0"/>
                <a:cs typeface="Amazon Ember" charset="0"/>
              </a:rPr>
              <a:t>© 2020, Amazon Web Services, Inc. or its affiliates. All rights reserved.</a:t>
            </a:r>
          </a:p>
        </p:txBody>
      </p:sp>
      <p:sp>
        <p:nvSpPr>
          <p:cNvPr id="11" name="Text Placeholder 2"/>
          <p:cNvSpPr>
            <a:spLocks noGrp="1"/>
          </p:cNvSpPr>
          <p:nvPr>
            <p:ph type="body" sz="quarter" idx="14" hasCustomPrompt="1"/>
          </p:nvPr>
        </p:nvSpPr>
        <p:spPr bwMode="white">
          <a:xfrm>
            <a:off x="269875" y="3434077"/>
            <a:ext cx="3652631" cy="445773"/>
          </a:xfrm>
        </p:spPr>
        <p:txBody>
          <a:bodyPr>
            <a:noAutofit/>
          </a:bodyPr>
          <a:lstStyle>
            <a:lvl1pPr marL="0" indent="0">
              <a:spcBef>
                <a:spcPts val="0"/>
              </a:spcBef>
              <a:buNone/>
              <a:defRPr lang="en-US" sz="2333" b="0" kern="1200" spc="0" baseline="0" dirty="0">
                <a:solidFill>
                  <a:schemeClr val="tx1"/>
                </a:solidFill>
                <a:latin typeface="+mn-lt"/>
                <a:ea typeface="Amazon Ember Heavy" panose="020B0803020204020204" pitchFamily="34" charset="0"/>
                <a:cs typeface="Amazon Ember Heavy" panose="020B0803020204020204" pitchFamily="34" charset="0"/>
              </a:defRPr>
            </a:lvl1pPr>
          </a:lstStyle>
          <a:p>
            <a:pPr lvl="0"/>
            <a:r>
              <a:rPr lang="en-US" dirty="0"/>
              <a:t>Speaker Name</a:t>
            </a:r>
          </a:p>
        </p:txBody>
      </p:sp>
      <p:sp>
        <p:nvSpPr>
          <p:cNvPr id="13" name="Text Placeholder 2"/>
          <p:cNvSpPr>
            <a:spLocks noGrp="1"/>
          </p:cNvSpPr>
          <p:nvPr>
            <p:ph type="body" sz="quarter" idx="15" hasCustomPrompt="1"/>
          </p:nvPr>
        </p:nvSpPr>
        <p:spPr bwMode="white">
          <a:xfrm>
            <a:off x="269875" y="3953310"/>
            <a:ext cx="3652631" cy="1761690"/>
          </a:xfrm>
        </p:spPr>
        <p:txBody>
          <a:bodyPr>
            <a:noAutofit/>
          </a:bodyPr>
          <a:lstStyle>
            <a:lvl1pPr marL="0" indent="0">
              <a:spcBef>
                <a:spcPts val="0"/>
              </a:spcBef>
              <a:buNone/>
              <a:defRPr lang="en-US" sz="2333" b="0" kern="1200" spc="0" baseline="0" dirty="0">
                <a:solidFill>
                  <a:schemeClr val="tx1"/>
                </a:solidFill>
                <a:latin typeface="+mn-lt"/>
                <a:ea typeface="Amazon Ember Heavy" panose="020B0803020204020204" pitchFamily="34" charset="0"/>
                <a:cs typeface="Amazon Ember Heavy" panose="020B0803020204020204" pitchFamily="34" charset="0"/>
              </a:defRPr>
            </a:lvl1pPr>
          </a:lstStyle>
          <a:p>
            <a:pPr lvl="0"/>
            <a:r>
              <a:rPr lang="en-US" dirty="0"/>
              <a:t>Speaker title</a:t>
            </a:r>
          </a:p>
        </p:txBody>
      </p:sp>
      <p:sp>
        <p:nvSpPr>
          <p:cNvPr id="10" name="Text Placeholder 2"/>
          <p:cNvSpPr>
            <a:spLocks noGrp="1"/>
          </p:cNvSpPr>
          <p:nvPr>
            <p:ph type="body" sz="quarter" idx="16" hasCustomPrompt="1"/>
          </p:nvPr>
        </p:nvSpPr>
        <p:spPr bwMode="white">
          <a:xfrm>
            <a:off x="3922506" y="3434077"/>
            <a:ext cx="3649980" cy="445773"/>
          </a:xfrm>
        </p:spPr>
        <p:txBody>
          <a:bodyPr>
            <a:noAutofit/>
          </a:bodyPr>
          <a:lstStyle>
            <a:lvl1pPr marL="0" indent="0">
              <a:spcBef>
                <a:spcPts val="0"/>
              </a:spcBef>
              <a:buNone/>
              <a:defRPr lang="en-US" sz="2333" b="0" kern="1200" spc="0" baseline="0" dirty="0">
                <a:solidFill>
                  <a:schemeClr val="tx1"/>
                </a:solidFill>
                <a:latin typeface="+mn-lt"/>
                <a:ea typeface="Amazon Ember Heavy" panose="020B0803020204020204" pitchFamily="34" charset="0"/>
                <a:cs typeface="Amazon Ember Heavy" panose="020B0803020204020204" pitchFamily="34" charset="0"/>
              </a:defRPr>
            </a:lvl1pPr>
          </a:lstStyle>
          <a:p>
            <a:pPr lvl="0"/>
            <a:r>
              <a:rPr lang="en-US" dirty="0"/>
              <a:t>Speaker Name</a:t>
            </a:r>
          </a:p>
        </p:txBody>
      </p:sp>
      <p:sp>
        <p:nvSpPr>
          <p:cNvPr id="14" name="Text Placeholder 2"/>
          <p:cNvSpPr>
            <a:spLocks noGrp="1"/>
          </p:cNvSpPr>
          <p:nvPr>
            <p:ph type="body" sz="quarter" idx="17" hasCustomPrompt="1"/>
          </p:nvPr>
        </p:nvSpPr>
        <p:spPr bwMode="white">
          <a:xfrm>
            <a:off x="3922506" y="3953310"/>
            <a:ext cx="3649980" cy="1761690"/>
          </a:xfrm>
        </p:spPr>
        <p:txBody>
          <a:bodyPr>
            <a:noAutofit/>
          </a:bodyPr>
          <a:lstStyle>
            <a:lvl1pPr marL="0" indent="0">
              <a:spcBef>
                <a:spcPts val="0"/>
              </a:spcBef>
              <a:buNone/>
              <a:defRPr lang="en-US" sz="2333" b="0" kern="1200" spc="0" baseline="0" dirty="0">
                <a:solidFill>
                  <a:schemeClr val="tx1"/>
                </a:solidFill>
                <a:latin typeface="+mn-lt"/>
                <a:ea typeface="Amazon Ember Heavy" panose="020B0803020204020204" pitchFamily="34" charset="0"/>
                <a:cs typeface="Amazon Ember Heavy" panose="020B0803020204020204" pitchFamily="34" charset="0"/>
              </a:defRPr>
            </a:lvl1pPr>
          </a:lstStyle>
          <a:p>
            <a:pPr lvl="0"/>
            <a:r>
              <a:rPr lang="en-US" dirty="0"/>
              <a:t>Speaker title</a:t>
            </a:r>
          </a:p>
        </p:txBody>
      </p:sp>
      <p:sp>
        <p:nvSpPr>
          <p:cNvPr id="19" name="Text Placeholder 2"/>
          <p:cNvSpPr>
            <a:spLocks noGrp="1"/>
          </p:cNvSpPr>
          <p:nvPr>
            <p:ph type="body" sz="quarter" idx="18" hasCustomPrompt="1"/>
          </p:nvPr>
        </p:nvSpPr>
        <p:spPr bwMode="white">
          <a:xfrm>
            <a:off x="7572486" y="3434077"/>
            <a:ext cx="3649980" cy="445773"/>
          </a:xfrm>
        </p:spPr>
        <p:txBody>
          <a:bodyPr>
            <a:noAutofit/>
          </a:bodyPr>
          <a:lstStyle>
            <a:lvl1pPr marL="0" indent="0">
              <a:spcBef>
                <a:spcPts val="0"/>
              </a:spcBef>
              <a:buNone/>
              <a:defRPr lang="en-US" sz="2333" b="0" kern="1200" spc="0" baseline="0" dirty="0">
                <a:solidFill>
                  <a:schemeClr val="tx1"/>
                </a:solidFill>
                <a:latin typeface="+mn-lt"/>
                <a:ea typeface="Amazon Ember Heavy" panose="020B0803020204020204" pitchFamily="34" charset="0"/>
                <a:cs typeface="Amazon Ember Heavy" panose="020B0803020204020204" pitchFamily="34" charset="0"/>
              </a:defRPr>
            </a:lvl1pPr>
          </a:lstStyle>
          <a:p>
            <a:pPr lvl="0"/>
            <a:r>
              <a:rPr lang="en-US" dirty="0"/>
              <a:t>Speaker Name</a:t>
            </a:r>
          </a:p>
        </p:txBody>
      </p:sp>
      <p:sp>
        <p:nvSpPr>
          <p:cNvPr id="20" name="Text Placeholder 2"/>
          <p:cNvSpPr>
            <a:spLocks noGrp="1"/>
          </p:cNvSpPr>
          <p:nvPr>
            <p:ph type="body" sz="quarter" idx="19" hasCustomPrompt="1"/>
          </p:nvPr>
        </p:nvSpPr>
        <p:spPr bwMode="white">
          <a:xfrm>
            <a:off x="7572486" y="3953310"/>
            <a:ext cx="3649980" cy="1761690"/>
          </a:xfrm>
        </p:spPr>
        <p:txBody>
          <a:bodyPr>
            <a:noAutofit/>
          </a:bodyPr>
          <a:lstStyle>
            <a:lvl1pPr marL="0" indent="0">
              <a:spcBef>
                <a:spcPts val="0"/>
              </a:spcBef>
              <a:buNone/>
              <a:defRPr lang="en-US" sz="2333" b="0" kern="1200" spc="0" baseline="0" dirty="0">
                <a:solidFill>
                  <a:schemeClr val="tx1"/>
                </a:solidFill>
                <a:latin typeface="+mn-lt"/>
                <a:ea typeface="Amazon Ember Heavy" panose="020B0803020204020204" pitchFamily="34" charset="0"/>
                <a:cs typeface="Amazon Ember Heavy" panose="020B0803020204020204" pitchFamily="34" charset="0"/>
              </a:defRPr>
            </a:lvl1pPr>
          </a:lstStyle>
          <a:p>
            <a:pPr lvl="0"/>
            <a:r>
              <a:rPr lang="en-US" dirty="0"/>
              <a:t>Speaker title</a:t>
            </a:r>
          </a:p>
        </p:txBody>
      </p:sp>
      <p:pic>
        <p:nvPicPr>
          <p:cNvPr id="17" name="Picture 16">
            <a:extLst>
              <a:ext uri="{FF2B5EF4-FFF2-40B4-BE49-F238E27FC236}">
                <a16:creationId xmlns:a16="http://schemas.microsoft.com/office/drawing/2014/main" id="{1CC589AB-B5AC-5F46-A3A9-B59B6837B095}"/>
              </a:ext>
            </a:extLst>
          </p:cNvPr>
          <p:cNvPicPr>
            <a:picLocks noChangeAspect="1"/>
          </p:cNvPicPr>
          <p:nvPr userDrawn="1"/>
        </p:nvPicPr>
        <p:blipFill>
          <a:blip r:embed="rId3"/>
          <a:stretch>
            <a:fillRect/>
          </a:stretch>
        </p:blipFill>
        <p:spPr>
          <a:xfrm>
            <a:off x="457761" y="6357639"/>
            <a:ext cx="1024779" cy="229428"/>
          </a:xfrm>
          <a:prstGeom prst="rect">
            <a:avLst/>
          </a:prstGeom>
        </p:spPr>
      </p:pic>
    </p:spTree>
    <p:extLst>
      <p:ext uri="{BB962C8B-B14F-4D97-AF65-F5344CB8AC3E}">
        <p14:creationId xmlns:p14="http://schemas.microsoft.com/office/powerpoint/2010/main" val="319223144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urvey_Reminder">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17AAF659-A9A0-904B-9BAA-ED6DA7F9387D}"/>
              </a:ext>
            </a:extLst>
          </p:cNvPr>
          <p:cNvPicPr>
            <a:picLocks noChangeAspect="1" noChangeArrowheads="1"/>
          </p:cNvPicPr>
          <p:nvPr userDrawn="1"/>
        </p:nvPicPr>
        <p:blipFill>
          <a:blip r:embed="rId2"/>
          <a:srcRect/>
          <a:stretch/>
        </p:blipFill>
        <p:spPr bwMode="ltGray">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bwMode="auto">
          <a:xfrm>
            <a:off x="5308600" y="1204866"/>
            <a:ext cx="1574800" cy="1574800"/>
          </a:xfrm>
          <a:prstGeom prst="ellips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52400" tIns="304800" rIns="152400" bIns="121920" anchor="ctr"/>
          <a:lstStyle/>
          <a:p>
            <a:pPr algn="ctr" defTabSz="777029" eaLnBrk="1" hangingPunct="1">
              <a:lnSpc>
                <a:spcPct val="90000"/>
              </a:lnSpc>
              <a:defRPr/>
            </a:pPr>
            <a:r>
              <a:rPr lang="en-US" sz="9583" b="1" dirty="0">
                <a:gradFill>
                  <a:gsLst>
                    <a:gs pos="0">
                      <a:srgbClr val="FFFFFF"/>
                    </a:gs>
                    <a:gs pos="100000">
                      <a:srgbClr val="FFFFFF"/>
                    </a:gs>
                  </a:gsLst>
                  <a:lin ang="5400000" scaled="0"/>
                </a:gradFill>
                <a:ea typeface="Amazon Ember" panose="020B0603020204020204" pitchFamily="34" charset="0"/>
                <a:cs typeface="Amazon Ember" panose="020B0603020204020204" pitchFamily="34" charset="0"/>
              </a:rPr>
              <a:t>!</a:t>
            </a:r>
          </a:p>
        </p:txBody>
      </p:sp>
      <p:sp>
        <p:nvSpPr>
          <p:cNvPr id="5" name="TextBox 3"/>
          <p:cNvSpPr txBox="1">
            <a:spLocks noChangeArrowheads="1"/>
          </p:cNvSpPr>
          <p:nvPr/>
        </p:nvSpPr>
        <p:spPr bwMode="white">
          <a:xfrm>
            <a:off x="8620125" y="6438636"/>
            <a:ext cx="3302000" cy="115416"/>
          </a:xfrm>
          <a:prstGeom prst="rect">
            <a:avLst/>
          </a:prstGeom>
          <a:noFill/>
          <a:ln>
            <a:noFill/>
          </a:ln>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defTabSz="914307" eaLnBrk="1" fontAlgn="auto" hangingPunct="1">
              <a:spcBef>
                <a:spcPts val="0"/>
              </a:spcBef>
              <a:spcAft>
                <a:spcPts val="0"/>
              </a:spcAft>
              <a:defRPr/>
            </a:pPr>
            <a:r>
              <a:rPr lang="en-US" altLang="x-none" sz="750" dirty="0">
                <a:latin typeface="Amazon Ember" charset="0"/>
                <a:ea typeface="Amazon Ember" charset="0"/>
                <a:cs typeface="Amazon Ember" charset="0"/>
              </a:rPr>
              <a:t>© 2020, Amazon Web Services, Inc. or its affiliates. All rights reserved.</a:t>
            </a:r>
          </a:p>
        </p:txBody>
      </p:sp>
      <p:pic>
        <p:nvPicPr>
          <p:cNvPr id="8" name="Picture 7">
            <a:extLst>
              <a:ext uri="{FF2B5EF4-FFF2-40B4-BE49-F238E27FC236}">
                <a16:creationId xmlns:a16="http://schemas.microsoft.com/office/drawing/2014/main" id="{6E619B8B-96E1-AC4F-862E-FDFE7DAEE719}"/>
              </a:ext>
            </a:extLst>
          </p:cNvPr>
          <p:cNvPicPr>
            <a:picLocks noChangeAspect="1"/>
          </p:cNvPicPr>
          <p:nvPr userDrawn="1"/>
        </p:nvPicPr>
        <p:blipFill>
          <a:blip r:embed="rId3"/>
          <a:stretch>
            <a:fillRect/>
          </a:stretch>
        </p:blipFill>
        <p:spPr>
          <a:xfrm>
            <a:off x="457761" y="6357639"/>
            <a:ext cx="1024779" cy="229428"/>
          </a:xfrm>
          <a:prstGeom prst="rect">
            <a:avLst/>
          </a:prstGeom>
        </p:spPr>
      </p:pic>
      <p:sp>
        <p:nvSpPr>
          <p:cNvPr id="2" name="TextBox 1"/>
          <p:cNvSpPr txBox="1"/>
          <p:nvPr userDrawn="1"/>
        </p:nvSpPr>
        <p:spPr>
          <a:xfrm>
            <a:off x="3571875" y="3264148"/>
            <a:ext cx="5048250" cy="1492716"/>
          </a:xfrm>
          <a:prstGeom prst="rect">
            <a:avLst/>
          </a:prstGeom>
          <a:noFill/>
        </p:spPr>
        <p:txBody>
          <a:bodyPr wrap="square" lIns="152400" tIns="121920" rIns="152400" bIns="121920" rtlCol="0">
            <a:spAutoFit/>
          </a:bodyPr>
          <a:lstStyle/>
          <a:p>
            <a:pPr algn="ctr">
              <a:lnSpc>
                <a:spcPct val="90000"/>
              </a:lnSpc>
              <a:spcAft>
                <a:spcPts val="1500"/>
              </a:spcAft>
            </a:pPr>
            <a:r>
              <a:rPr lang="en-US" sz="4500" dirty="0">
                <a:gradFill>
                  <a:gsLst>
                    <a:gs pos="2917">
                      <a:schemeClr val="tx1"/>
                    </a:gs>
                    <a:gs pos="30000">
                      <a:schemeClr val="tx1"/>
                    </a:gs>
                  </a:gsLst>
                  <a:lin ang="5400000" scaled="0"/>
                </a:gradFill>
                <a:latin typeface="Amazon Ember Light" panose="020B0403020204020204" pitchFamily="34" charset="0"/>
                <a:ea typeface="Amazon Ember Light" panose="020B0403020204020204" pitchFamily="34" charset="0"/>
                <a:cs typeface="Amazon Ember Light" panose="020B0403020204020204" pitchFamily="34" charset="0"/>
              </a:rPr>
              <a:t>Please complete the session survey</a:t>
            </a:r>
          </a:p>
        </p:txBody>
      </p:sp>
    </p:spTree>
    <p:extLst>
      <p:ext uri="{BB962C8B-B14F-4D97-AF65-F5344CB8AC3E}">
        <p14:creationId xmlns:p14="http://schemas.microsoft.com/office/powerpoint/2010/main" val="99351079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_TwoSpeakers">
    <p:spTree>
      <p:nvGrpSpPr>
        <p:cNvPr id="1" name=""/>
        <p:cNvGrpSpPr/>
        <p:nvPr/>
      </p:nvGrpSpPr>
      <p:grpSpPr>
        <a:xfrm>
          <a:off x="0" y="0"/>
          <a:ext cx="0" cy="0"/>
          <a:chOff x="0" y="0"/>
          <a:chExt cx="0" cy="0"/>
        </a:xfrm>
      </p:grpSpPr>
      <p:pic>
        <p:nvPicPr>
          <p:cNvPr id="3" name="Picture 2" descr="A picture containing circuit&#10;&#10;Description automatically generated">
            <a:extLst>
              <a:ext uri="{FF2B5EF4-FFF2-40B4-BE49-F238E27FC236}">
                <a16:creationId xmlns:a16="http://schemas.microsoft.com/office/drawing/2014/main" id="{EB79ABD2-77EF-0C4F-B055-29A37E0C20F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ext Placeholder 11"/>
          <p:cNvSpPr>
            <a:spLocks noGrp="1"/>
          </p:cNvSpPr>
          <p:nvPr>
            <p:ph type="body" sz="quarter" idx="10" hasCustomPrompt="1"/>
          </p:nvPr>
        </p:nvSpPr>
        <p:spPr>
          <a:xfrm>
            <a:off x="457200" y="4958630"/>
            <a:ext cx="4910667" cy="830498"/>
          </a:xfrm>
          <a:prstGeom prst="rect">
            <a:avLst/>
          </a:prstGeom>
        </p:spPr>
        <p:txBody>
          <a:bodyPr>
            <a:normAutofit/>
          </a:bodyPr>
          <a:lstStyle>
            <a:lvl1pPr marL="0" indent="0" algn="l">
              <a:buNone/>
              <a:defRPr sz="2167" baseline="0"/>
            </a:lvl1pPr>
          </a:lstStyle>
          <a:p>
            <a:pPr lvl="0"/>
            <a:r>
              <a:rPr lang="en-US" dirty="0"/>
              <a:t>Click to edit presenter, team</a:t>
            </a:r>
          </a:p>
          <a:p>
            <a:pPr lvl="0"/>
            <a:r>
              <a:rPr lang="en-US" dirty="0"/>
              <a:t>Click to edit date, location</a:t>
            </a:r>
          </a:p>
        </p:txBody>
      </p:sp>
      <p:sp>
        <p:nvSpPr>
          <p:cNvPr id="12" name="Text Placeholder 11"/>
          <p:cNvSpPr>
            <a:spLocks noGrp="1"/>
          </p:cNvSpPr>
          <p:nvPr>
            <p:ph type="body" sz="quarter" idx="13" hasCustomPrompt="1"/>
          </p:nvPr>
        </p:nvSpPr>
        <p:spPr>
          <a:xfrm>
            <a:off x="457200" y="3544768"/>
            <a:ext cx="8055443" cy="1026036"/>
          </a:xfrm>
          <a:prstGeom prst="rect">
            <a:avLst/>
          </a:prstGeom>
        </p:spPr>
        <p:txBody>
          <a:bodyPr/>
          <a:lstStyle>
            <a:lvl1pPr marL="0" indent="0" algn="l">
              <a:buNone/>
              <a:defRPr sz="2417"/>
            </a:lvl1pPr>
          </a:lstStyle>
          <a:p>
            <a:pPr lvl="0"/>
            <a:r>
              <a:rPr lang="en-US" dirty="0"/>
              <a:t>Click to edit subtitle</a:t>
            </a:r>
          </a:p>
        </p:txBody>
      </p:sp>
      <p:pic>
        <p:nvPicPr>
          <p:cNvPr id="9" name="Picture 8"/>
          <p:cNvPicPr>
            <a:picLocks noChangeAspect="1"/>
          </p:cNvPicPr>
          <p:nvPr userDrawn="1"/>
        </p:nvPicPr>
        <p:blipFill>
          <a:blip r:embed="rId3"/>
          <a:srcRect/>
          <a:stretch/>
        </p:blipFill>
        <p:spPr>
          <a:xfrm>
            <a:off x="457350" y="609600"/>
            <a:ext cx="1130783" cy="676216"/>
          </a:xfrm>
          <a:prstGeom prst="rect">
            <a:avLst/>
          </a:prstGeom>
        </p:spPr>
      </p:pic>
      <p:sp>
        <p:nvSpPr>
          <p:cNvPr id="7" name="TextBox 6">
            <a:extLst>
              <a:ext uri="{FF2B5EF4-FFF2-40B4-BE49-F238E27FC236}">
                <a16:creationId xmlns:a16="http://schemas.microsoft.com/office/drawing/2014/main" id="{8FA84D03-8133-8347-8776-300EBD9F8B8C}"/>
              </a:ext>
            </a:extLst>
          </p:cNvPr>
          <p:cNvSpPr txBox="1"/>
          <p:nvPr userDrawn="1"/>
        </p:nvSpPr>
        <p:spPr>
          <a:xfrm>
            <a:off x="449053" y="6403251"/>
            <a:ext cx="5929575" cy="141129"/>
          </a:xfrm>
          <a:prstGeom prst="rect">
            <a:avLst/>
          </a:prstGeom>
          <a:noFill/>
        </p:spPr>
        <p:txBody>
          <a:bodyPr wrap="square" lIns="0" tIns="0" rIns="0" bIns="0" rtlCol="0">
            <a:spAutoFit/>
          </a:bodyPr>
          <a:lstStyle/>
          <a:p>
            <a:pPr marL="0" marR="0" indent="0" algn="l" defTabSz="609576" rtl="0" eaLnBrk="1" fontAlgn="auto" latinLnBrk="0" hangingPunct="1">
              <a:lnSpc>
                <a:spcPct val="100000"/>
              </a:lnSpc>
              <a:spcBef>
                <a:spcPts val="0"/>
              </a:spcBef>
              <a:spcAft>
                <a:spcPts val="0"/>
              </a:spcAft>
              <a:buClrTx/>
              <a:buSzTx/>
              <a:buFontTx/>
              <a:buNone/>
              <a:tabLst/>
              <a:defRPr/>
            </a:pPr>
            <a:r>
              <a:rPr lang="en-US" sz="917" b="0" i="0" dirty="0">
                <a:solidFill>
                  <a:schemeClr val="tx1">
                    <a:lumMod val="50000"/>
                  </a:schemeClr>
                </a:solidFill>
                <a:latin typeface="+mn-lt"/>
                <a:ea typeface="Amazon Ember" panose="020B0603020204020204" pitchFamily="34" charset="0"/>
                <a:cs typeface="Amazon Ember" panose="020B0603020204020204" pitchFamily="34" charset="0"/>
              </a:rPr>
              <a:t>© 2021, Amazon Web Services, Inc. or its Affiliates. </a:t>
            </a:r>
          </a:p>
        </p:txBody>
      </p:sp>
      <p:sp>
        <p:nvSpPr>
          <p:cNvPr id="2" name="Title 1">
            <a:extLst>
              <a:ext uri="{FF2B5EF4-FFF2-40B4-BE49-F238E27FC236}">
                <a16:creationId xmlns:a16="http://schemas.microsoft.com/office/drawing/2014/main" id="{252B385A-92DA-4F3D-B3C4-F7DFC661324A}"/>
              </a:ext>
            </a:extLst>
          </p:cNvPr>
          <p:cNvSpPr>
            <a:spLocks noGrp="1"/>
          </p:cNvSpPr>
          <p:nvPr>
            <p:ph type="title"/>
          </p:nvPr>
        </p:nvSpPr>
        <p:spPr>
          <a:xfrm>
            <a:off x="457200" y="2544305"/>
            <a:ext cx="9768840" cy="990600"/>
          </a:xfrm>
        </p:spPr>
        <p:txBody>
          <a:bodyPr/>
          <a:lstStyle>
            <a:lvl1pPr>
              <a:defRPr sz="5333"/>
            </a:lvl1pPr>
          </a:lstStyle>
          <a:p>
            <a:r>
              <a:rPr lang="en-US" dirty="0"/>
              <a:t>Click to edit Master title style</a:t>
            </a:r>
          </a:p>
        </p:txBody>
      </p:sp>
    </p:spTree>
    <p:extLst>
      <p:ext uri="{BB962C8B-B14F-4D97-AF65-F5344CB8AC3E}">
        <p14:creationId xmlns:p14="http://schemas.microsoft.com/office/powerpoint/2010/main" val="28278092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Divider_Slide">
    <p:bg>
      <p:bgPr>
        <a:solidFill>
          <a:schemeClr val="bg1"/>
        </a:solid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8C21DCCE-A66B-3244-9665-1280DD6FC4D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457200" y="2590800"/>
            <a:ext cx="10363200" cy="1240140"/>
          </a:xfrm>
        </p:spPr>
        <p:txBody>
          <a:bodyPr anchor="ctr">
            <a:noAutofit/>
          </a:bodyPr>
          <a:lstStyle>
            <a:lvl1pPr algn="l">
              <a:defRPr sz="5333" b="1" i="0" cap="none">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Click to edit Master title style</a:t>
            </a:r>
          </a:p>
        </p:txBody>
      </p:sp>
    </p:spTree>
    <p:extLst>
      <p:ext uri="{BB962C8B-B14F-4D97-AF65-F5344CB8AC3E}">
        <p14:creationId xmlns:p14="http://schemas.microsoft.com/office/powerpoint/2010/main" val="27247703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TwoSpeakers">
    <p:spTree>
      <p:nvGrpSpPr>
        <p:cNvPr id="1" name=""/>
        <p:cNvGrpSpPr/>
        <p:nvPr/>
      </p:nvGrpSpPr>
      <p:grpSpPr>
        <a:xfrm>
          <a:off x="0" y="0"/>
          <a:ext cx="0" cy="0"/>
          <a:chOff x="0" y="0"/>
          <a:chExt cx="0" cy="0"/>
        </a:xfrm>
      </p:grpSpPr>
      <p:pic>
        <p:nvPicPr>
          <p:cNvPr id="16" name="Picture 4">
            <a:extLst>
              <a:ext uri="{FF2B5EF4-FFF2-40B4-BE49-F238E27FC236}">
                <a16:creationId xmlns:a16="http://schemas.microsoft.com/office/drawing/2014/main" id="{DD468297-6543-3747-BB42-37BD74EEAADD}"/>
              </a:ext>
            </a:extLst>
          </p:cNvPr>
          <p:cNvPicPr>
            <a:picLocks noChangeAspect="1" noChangeArrowheads="1"/>
          </p:cNvPicPr>
          <p:nvPr userDrawn="1"/>
        </p:nvPicPr>
        <p:blipFill>
          <a:blip r:embed="rId2"/>
          <a:srcRect/>
          <a:stretch/>
        </p:blipFill>
        <p:spPr bwMode="ltGray">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3"/>
          <p:cNvSpPr txBox="1">
            <a:spLocks noChangeArrowheads="1"/>
          </p:cNvSpPr>
          <p:nvPr/>
        </p:nvSpPr>
        <p:spPr bwMode="white">
          <a:xfrm>
            <a:off x="8620125" y="6438636"/>
            <a:ext cx="3302000" cy="115416"/>
          </a:xfrm>
          <a:prstGeom prst="rect">
            <a:avLst/>
          </a:prstGeom>
          <a:noFill/>
          <a:ln>
            <a:noFill/>
          </a:ln>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defTabSz="914307" eaLnBrk="1" fontAlgn="auto" hangingPunct="1">
              <a:spcBef>
                <a:spcPts val="0"/>
              </a:spcBef>
              <a:spcAft>
                <a:spcPts val="0"/>
              </a:spcAft>
              <a:defRPr/>
            </a:pPr>
            <a:r>
              <a:rPr lang="en-US" altLang="x-none" sz="750" dirty="0">
                <a:latin typeface="Amazon Ember" charset="0"/>
                <a:ea typeface="Amazon Ember" charset="0"/>
                <a:cs typeface="Amazon Ember" charset="0"/>
              </a:rPr>
              <a:t>© 2020, Amazon Web Services, Inc. or its affiliates. All rights reserved.</a:t>
            </a:r>
          </a:p>
        </p:txBody>
      </p:sp>
      <p:sp>
        <p:nvSpPr>
          <p:cNvPr id="14" name="Title 1"/>
          <p:cNvSpPr>
            <a:spLocks noGrp="1"/>
          </p:cNvSpPr>
          <p:nvPr>
            <p:ph type="title" hasCustomPrompt="1"/>
          </p:nvPr>
        </p:nvSpPr>
        <p:spPr bwMode="white">
          <a:xfrm>
            <a:off x="269240" y="2409712"/>
            <a:ext cx="8718498" cy="1542143"/>
          </a:xfrm>
          <a:noFill/>
        </p:spPr>
        <p:txBody>
          <a:bodyPr anchorCtr="0"/>
          <a:lstStyle>
            <a:lvl1pPr>
              <a:defRPr sz="4500" b="0" i="0" spc="-98" baseline="0">
                <a:solidFill>
                  <a:schemeClr val="tx1"/>
                </a:solidFill>
                <a:latin typeface="Amazon Ember Heavy" panose="020B0603020204020204" pitchFamily="34" charset="0"/>
                <a:ea typeface="Amazon Ember Heavy" panose="020B0603020204020204" pitchFamily="34" charset="0"/>
                <a:cs typeface="Amazon Ember Heavy" panose="020B0603020204020204" pitchFamily="34" charset="0"/>
              </a:defRPr>
            </a:lvl1pPr>
          </a:lstStyle>
          <a:p>
            <a:r>
              <a:rPr lang="en-US" dirty="0"/>
              <a:t>Type session title here</a:t>
            </a:r>
          </a:p>
        </p:txBody>
      </p:sp>
      <p:sp>
        <p:nvSpPr>
          <p:cNvPr id="12" name="Text Placeholder 2"/>
          <p:cNvSpPr>
            <a:spLocks noGrp="1"/>
          </p:cNvSpPr>
          <p:nvPr>
            <p:ph type="body" sz="quarter" idx="14" hasCustomPrompt="1"/>
          </p:nvPr>
        </p:nvSpPr>
        <p:spPr bwMode="white">
          <a:xfrm>
            <a:off x="269875" y="4540250"/>
            <a:ext cx="4175125" cy="386970"/>
          </a:xfrm>
        </p:spPr>
        <p:txBody>
          <a:bodyPr>
            <a:noAutofit/>
          </a:bodyPr>
          <a:lstStyle>
            <a:lvl1pPr marL="0" marR="0" indent="0" algn="l" defTabSz="914362" rtl="0" eaLnBrk="1" fontAlgn="auto" latinLnBrk="0" hangingPunct="1">
              <a:lnSpc>
                <a:spcPct val="90000"/>
              </a:lnSpc>
              <a:spcBef>
                <a:spcPct val="20000"/>
              </a:spcBef>
              <a:spcAft>
                <a:spcPts val="0"/>
              </a:spcAft>
              <a:buClrTx/>
              <a:buSzPct val="90000"/>
              <a:buFont typeface="Arial" pitchFamily="34" charset="0"/>
              <a:buNone/>
              <a:tabLst/>
              <a:defRPr lang="en-US" sz="2000" b="0" kern="1200" spc="0" baseline="0" dirty="0">
                <a:solidFill>
                  <a:schemeClr val="tx1"/>
                </a:solidFill>
                <a:latin typeface="+mn-lt"/>
                <a:ea typeface="Amazon Ember Heavy" panose="020B0803020204020204" pitchFamily="34" charset="0"/>
                <a:cs typeface="Amazon Ember Heavy" panose="020B0803020204020204" pitchFamily="34" charset="0"/>
              </a:defRPr>
            </a:lvl1pPr>
          </a:lstStyle>
          <a:p>
            <a:pPr lvl="0"/>
            <a:r>
              <a:rPr lang="en-US" dirty="0"/>
              <a:t>Speaker Name</a:t>
            </a:r>
          </a:p>
        </p:txBody>
      </p:sp>
      <p:sp>
        <p:nvSpPr>
          <p:cNvPr id="13" name="Text Placeholder 2"/>
          <p:cNvSpPr>
            <a:spLocks noGrp="1"/>
          </p:cNvSpPr>
          <p:nvPr>
            <p:ph type="body" sz="quarter" idx="16" hasCustomPrompt="1"/>
          </p:nvPr>
        </p:nvSpPr>
        <p:spPr bwMode="white">
          <a:xfrm>
            <a:off x="269875" y="4918490"/>
            <a:ext cx="4175125" cy="810835"/>
          </a:xfrm>
        </p:spPr>
        <p:txBody>
          <a:bodyPr>
            <a:noAutofit/>
          </a:bodyPr>
          <a:lstStyle>
            <a:lvl1pPr marL="0" marR="0" indent="0" algn="l" defTabSz="914362" rtl="0" eaLnBrk="1" fontAlgn="auto" latinLnBrk="0" hangingPunct="1">
              <a:lnSpc>
                <a:spcPct val="90000"/>
              </a:lnSpc>
              <a:spcBef>
                <a:spcPct val="20000"/>
              </a:spcBef>
              <a:spcAft>
                <a:spcPts val="0"/>
              </a:spcAft>
              <a:buClrTx/>
              <a:buSzPct val="90000"/>
              <a:buFont typeface="Arial" pitchFamily="34" charset="0"/>
              <a:buNone/>
              <a:tabLst/>
              <a:defRPr lang="en-US" sz="2000" b="0" kern="1200" spc="0" baseline="0" dirty="0">
                <a:solidFill>
                  <a:schemeClr val="tx1"/>
                </a:solidFill>
                <a:latin typeface="+mn-lt"/>
                <a:ea typeface="Amazon Ember Heavy" panose="020B0803020204020204" pitchFamily="34" charset="0"/>
                <a:cs typeface="Amazon Ember Heavy" panose="020B0803020204020204" pitchFamily="34" charset="0"/>
              </a:defRPr>
            </a:lvl1pPr>
          </a:lstStyle>
          <a:p>
            <a:pPr lvl="0"/>
            <a:r>
              <a:rPr lang="en-US" dirty="0"/>
              <a:t>Speaker title and company</a:t>
            </a:r>
          </a:p>
        </p:txBody>
      </p:sp>
      <p:sp>
        <p:nvSpPr>
          <p:cNvPr id="15" name="Text Placeholder 2"/>
          <p:cNvSpPr>
            <a:spLocks noGrp="1"/>
          </p:cNvSpPr>
          <p:nvPr>
            <p:ph type="body" sz="quarter" idx="17" hasCustomPrompt="1"/>
          </p:nvPr>
        </p:nvSpPr>
        <p:spPr bwMode="white">
          <a:xfrm>
            <a:off x="4812612" y="4540250"/>
            <a:ext cx="4175125" cy="386970"/>
          </a:xfrm>
        </p:spPr>
        <p:txBody>
          <a:bodyPr>
            <a:noAutofit/>
          </a:bodyPr>
          <a:lstStyle>
            <a:lvl1pPr marL="0" marR="0" indent="0" algn="l" defTabSz="914362" rtl="0" eaLnBrk="1" fontAlgn="auto" latinLnBrk="0" hangingPunct="1">
              <a:lnSpc>
                <a:spcPct val="90000"/>
              </a:lnSpc>
              <a:spcBef>
                <a:spcPct val="20000"/>
              </a:spcBef>
              <a:spcAft>
                <a:spcPts val="0"/>
              </a:spcAft>
              <a:buClrTx/>
              <a:buSzPct val="90000"/>
              <a:buFont typeface="Arial" pitchFamily="34" charset="0"/>
              <a:buNone/>
              <a:tabLst/>
              <a:defRPr lang="en-US" sz="2000" b="0" kern="1200" spc="0" baseline="0" dirty="0">
                <a:solidFill>
                  <a:schemeClr val="tx1"/>
                </a:solidFill>
                <a:latin typeface="+mn-lt"/>
                <a:ea typeface="Amazon Ember Heavy" panose="020B0803020204020204" pitchFamily="34" charset="0"/>
                <a:cs typeface="Amazon Ember Heavy" panose="020B0803020204020204" pitchFamily="34" charset="0"/>
              </a:defRPr>
            </a:lvl1pPr>
          </a:lstStyle>
          <a:p>
            <a:pPr lvl="0"/>
            <a:r>
              <a:rPr lang="en-US" dirty="0"/>
              <a:t>Speaker Name</a:t>
            </a:r>
          </a:p>
        </p:txBody>
      </p:sp>
      <p:sp>
        <p:nvSpPr>
          <p:cNvPr id="18" name="Text Placeholder 2"/>
          <p:cNvSpPr>
            <a:spLocks noGrp="1"/>
          </p:cNvSpPr>
          <p:nvPr>
            <p:ph type="body" sz="quarter" idx="18" hasCustomPrompt="1"/>
          </p:nvPr>
        </p:nvSpPr>
        <p:spPr bwMode="white">
          <a:xfrm>
            <a:off x="4812612" y="4918490"/>
            <a:ext cx="4175125" cy="810835"/>
          </a:xfrm>
        </p:spPr>
        <p:txBody>
          <a:bodyPr>
            <a:noAutofit/>
          </a:bodyPr>
          <a:lstStyle>
            <a:lvl1pPr marL="0" marR="0" indent="0" algn="l" defTabSz="914362" rtl="0" eaLnBrk="1" fontAlgn="auto" latinLnBrk="0" hangingPunct="1">
              <a:lnSpc>
                <a:spcPct val="90000"/>
              </a:lnSpc>
              <a:spcBef>
                <a:spcPct val="20000"/>
              </a:spcBef>
              <a:spcAft>
                <a:spcPts val="0"/>
              </a:spcAft>
              <a:buClrTx/>
              <a:buSzPct val="90000"/>
              <a:buFont typeface="Arial" pitchFamily="34" charset="0"/>
              <a:buNone/>
              <a:tabLst/>
              <a:defRPr lang="en-US" sz="2000" b="0" kern="1200" spc="0" baseline="0" dirty="0">
                <a:solidFill>
                  <a:schemeClr val="tx1"/>
                </a:solidFill>
                <a:latin typeface="+mn-lt"/>
                <a:ea typeface="Amazon Ember Heavy" panose="020B0803020204020204" pitchFamily="34" charset="0"/>
                <a:cs typeface="Amazon Ember Heavy" panose="020B0803020204020204" pitchFamily="34" charset="0"/>
              </a:defRPr>
            </a:lvl1pPr>
          </a:lstStyle>
          <a:p>
            <a:pPr lvl="0"/>
            <a:r>
              <a:rPr lang="en-US" dirty="0"/>
              <a:t>Speaker title and company</a:t>
            </a:r>
          </a:p>
        </p:txBody>
      </p:sp>
      <p:pic>
        <p:nvPicPr>
          <p:cNvPr id="17" name="Picture 16">
            <a:extLst>
              <a:ext uri="{FF2B5EF4-FFF2-40B4-BE49-F238E27FC236}">
                <a16:creationId xmlns:a16="http://schemas.microsoft.com/office/drawing/2014/main" id="{83D62DAD-1D6D-0A40-ABE3-4E70E4582C0A}"/>
              </a:ext>
            </a:extLst>
          </p:cNvPr>
          <p:cNvPicPr>
            <a:picLocks noChangeAspect="1"/>
          </p:cNvPicPr>
          <p:nvPr userDrawn="1"/>
        </p:nvPicPr>
        <p:blipFill>
          <a:blip r:embed="rId3"/>
          <a:stretch>
            <a:fillRect/>
          </a:stretch>
        </p:blipFill>
        <p:spPr>
          <a:xfrm>
            <a:off x="457761" y="6357639"/>
            <a:ext cx="1024779" cy="229428"/>
          </a:xfrm>
          <a:prstGeom prst="rect">
            <a:avLst/>
          </a:prstGeom>
        </p:spPr>
      </p:pic>
      <p:sp>
        <p:nvSpPr>
          <p:cNvPr id="22" name="Text Placeholder 3">
            <a:extLst>
              <a:ext uri="{FF2B5EF4-FFF2-40B4-BE49-F238E27FC236}">
                <a16:creationId xmlns:a16="http://schemas.microsoft.com/office/drawing/2014/main" id="{037F70FE-DF69-224C-9ABA-AE5D8E875FAC}"/>
              </a:ext>
            </a:extLst>
          </p:cNvPr>
          <p:cNvSpPr>
            <a:spLocks noGrp="1"/>
          </p:cNvSpPr>
          <p:nvPr>
            <p:ph type="body" sz="quarter" idx="15" hasCustomPrompt="1"/>
          </p:nvPr>
        </p:nvSpPr>
        <p:spPr bwMode="white">
          <a:xfrm>
            <a:off x="269239" y="1402929"/>
            <a:ext cx="8718498" cy="457113"/>
          </a:xfrm>
        </p:spPr>
        <p:txBody>
          <a:bodyPr rtlCol="0"/>
          <a:lstStyle>
            <a:lvl1pPr>
              <a:defRPr lang="en-US" sz="1167" b="1" i="0" cap="all" spc="250" baseline="0" dirty="0">
                <a:solidFill>
                  <a:srgbClr val="E659D6"/>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lvl="0"/>
            <a:r>
              <a:rPr lang="en-US" dirty="0"/>
              <a:t>Type your session ID here</a:t>
            </a:r>
          </a:p>
        </p:txBody>
      </p:sp>
      <p:sp>
        <p:nvSpPr>
          <p:cNvPr id="24" name="Text Placeholder 3">
            <a:extLst>
              <a:ext uri="{FF2B5EF4-FFF2-40B4-BE49-F238E27FC236}">
                <a16:creationId xmlns:a16="http://schemas.microsoft.com/office/drawing/2014/main" id="{AFF00020-0B8E-404C-985A-4BC0113F0D4D}"/>
              </a:ext>
            </a:extLst>
          </p:cNvPr>
          <p:cNvSpPr>
            <a:spLocks noGrp="1"/>
          </p:cNvSpPr>
          <p:nvPr>
            <p:ph type="body" sz="quarter" idx="21" hasCustomPrompt="1"/>
          </p:nvPr>
        </p:nvSpPr>
        <p:spPr bwMode="white">
          <a:xfrm>
            <a:off x="269239" y="1987555"/>
            <a:ext cx="8718498" cy="457113"/>
          </a:xfrm>
        </p:spPr>
        <p:txBody>
          <a:bodyPr rtlCol="0"/>
          <a:lstStyle>
            <a:lvl1pPr>
              <a:defRPr lang="en-US" sz="1167" b="1" i="0" cap="all" spc="250" baseline="0" dirty="0">
                <a:solidFill>
                  <a:srgbClr val="E659D6"/>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lvl="0"/>
            <a:r>
              <a:rPr lang="en-US" dirty="0"/>
              <a:t>type sponsor information here (e.g., “sponsored by </a:t>
            </a:r>
            <a:r>
              <a:rPr lang="en-US" dirty="0" err="1"/>
              <a:t>AnyCompany</a:t>
            </a:r>
            <a:r>
              <a:rPr lang="en-US" dirty="0"/>
              <a:t>”</a:t>
            </a:r>
          </a:p>
        </p:txBody>
      </p:sp>
    </p:spTree>
    <p:extLst>
      <p:ext uri="{BB962C8B-B14F-4D97-AF65-F5344CB8AC3E}">
        <p14:creationId xmlns:p14="http://schemas.microsoft.com/office/powerpoint/2010/main" val="2812209453"/>
      </p:ext>
    </p:extLst>
  </p:cSld>
  <p:clrMapOvr>
    <a:masterClrMapping/>
  </p:clrMapOvr>
  <p:transition>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ThreeSpeakers">
    <p:spTree>
      <p:nvGrpSpPr>
        <p:cNvPr id="1" name=""/>
        <p:cNvGrpSpPr/>
        <p:nvPr/>
      </p:nvGrpSpPr>
      <p:grpSpPr>
        <a:xfrm>
          <a:off x="0" y="0"/>
          <a:ext cx="0" cy="0"/>
          <a:chOff x="0" y="0"/>
          <a:chExt cx="0" cy="0"/>
        </a:xfrm>
      </p:grpSpPr>
      <p:pic>
        <p:nvPicPr>
          <p:cNvPr id="15" name="Picture 4">
            <a:extLst>
              <a:ext uri="{FF2B5EF4-FFF2-40B4-BE49-F238E27FC236}">
                <a16:creationId xmlns:a16="http://schemas.microsoft.com/office/drawing/2014/main" id="{B02C44A2-E35F-4947-BA3B-9810BAEF5A5D}"/>
              </a:ext>
            </a:extLst>
          </p:cNvPr>
          <p:cNvPicPr>
            <a:picLocks noChangeAspect="1" noChangeArrowheads="1"/>
          </p:cNvPicPr>
          <p:nvPr userDrawn="1"/>
        </p:nvPicPr>
        <p:blipFill>
          <a:blip r:embed="rId2"/>
          <a:srcRect/>
          <a:stretch/>
        </p:blipFill>
        <p:spPr bwMode="ltGray">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3"/>
          <p:cNvSpPr txBox="1">
            <a:spLocks noChangeArrowheads="1"/>
          </p:cNvSpPr>
          <p:nvPr/>
        </p:nvSpPr>
        <p:spPr bwMode="white">
          <a:xfrm>
            <a:off x="8620125" y="6438636"/>
            <a:ext cx="3302000" cy="115416"/>
          </a:xfrm>
          <a:prstGeom prst="rect">
            <a:avLst/>
          </a:prstGeom>
          <a:noFill/>
          <a:ln>
            <a:noFill/>
          </a:ln>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defTabSz="914307" eaLnBrk="1" fontAlgn="auto" hangingPunct="1">
              <a:spcBef>
                <a:spcPts val="0"/>
              </a:spcBef>
              <a:spcAft>
                <a:spcPts val="0"/>
              </a:spcAft>
              <a:defRPr/>
            </a:pPr>
            <a:r>
              <a:rPr lang="en-US" altLang="x-none" sz="750" dirty="0">
                <a:latin typeface="Amazon Ember" charset="0"/>
                <a:ea typeface="Amazon Ember" charset="0"/>
                <a:cs typeface="Amazon Ember" charset="0"/>
              </a:rPr>
              <a:t>© 2020, Amazon Web Services, Inc. or its affiliates. All rights reserved.</a:t>
            </a:r>
          </a:p>
        </p:txBody>
      </p:sp>
      <p:sp>
        <p:nvSpPr>
          <p:cNvPr id="13" name="Title 1"/>
          <p:cNvSpPr>
            <a:spLocks noGrp="1"/>
          </p:cNvSpPr>
          <p:nvPr>
            <p:ph type="title" hasCustomPrompt="1"/>
          </p:nvPr>
        </p:nvSpPr>
        <p:spPr bwMode="white">
          <a:xfrm>
            <a:off x="269240" y="2409712"/>
            <a:ext cx="8718498" cy="1542143"/>
          </a:xfrm>
          <a:noFill/>
        </p:spPr>
        <p:txBody>
          <a:bodyPr anchorCtr="0"/>
          <a:lstStyle>
            <a:lvl1pPr>
              <a:defRPr sz="4500" b="0" i="0" spc="-98" baseline="0">
                <a:solidFill>
                  <a:schemeClr val="tx1"/>
                </a:solidFill>
                <a:latin typeface="Amazon Ember Heavy" panose="020B0603020204020204" pitchFamily="34" charset="0"/>
                <a:ea typeface="Amazon Ember Heavy" panose="020B0603020204020204" pitchFamily="34" charset="0"/>
                <a:cs typeface="Amazon Ember Heavy" panose="020B0603020204020204" pitchFamily="34" charset="0"/>
              </a:defRPr>
            </a:lvl1pPr>
          </a:lstStyle>
          <a:p>
            <a:r>
              <a:rPr lang="en-US" dirty="0"/>
              <a:t>Type session title here</a:t>
            </a:r>
          </a:p>
        </p:txBody>
      </p:sp>
      <p:sp>
        <p:nvSpPr>
          <p:cNvPr id="17" name="Text Placeholder 2"/>
          <p:cNvSpPr>
            <a:spLocks noGrp="1"/>
          </p:cNvSpPr>
          <p:nvPr>
            <p:ph type="body" sz="quarter" idx="14" hasCustomPrompt="1"/>
          </p:nvPr>
        </p:nvSpPr>
        <p:spPr bwMode="white">
          <a:xfrm>
            <a:off x="269240" y="4540250"/>
            <a:ext cx="3585104" cy="386970"/>
          </a:xfrm>
        </p:spPr>
        <p:txBody>
          <a:bodyPr>
            <a:noAutofit/>
          </a:bodyPr>
          <a:lstStyle>
            <a:lvl1pPr marL="0" marR="0" indent="0" algn="l" defTabSz="914362" rtl="0" eaLnBrk="1" fontAlgn="auto" latinLnBrk="0" hangingPunct="1">
              <a:lnSpc>
                <a:spcPct val="90000"/>
              </a:lnSpc>
              <a:spcBef>
                <a:spcPct val="20000"/>
              </a:spcBef>
              <a:spcAft>
                <a:spcPts val="0"/>
              </a:spcAft>
              <a:buClrTx/>
              <a:buSzPct val="90000"/>
              <a:buFont typeface="Arial" pitchFamily="34" charset="0"/>
              <a:buNone/>
              <a:tabLst/>
              <a:defRPr lang="en-US" sz="2000" b="0" kern="1200" spc="0" baseline="0" dirty="0">
                <a:solidFill>
                  <a:schemeClr val="tx1"/>
                </a:solidFill>
                <a:latin typeface="+mn-lt"/>
                <a:ea typeface="Amazon Ember Heavy" panose="020B0803020204020204" pitchFamily="34" charset="0"/>
                <a:cs typeface="Amazon Ember Heavy" panose="020B0803020204020204" pitchFamily="34" charset="0"/>
              </a:defRPr>
            </a:lvl1pPr>
          </a:lstStyle>
          <a:p>
            <a:pPr lvl="0"/>
            <a:r>
              <a:rPr lang="en-US" dirty="0"/>
              <a:t>Speaker Name</a:t>
            </a:r>
          </a:p>
        </p:txBody>
      </p:sp>
      <p:sp>
        <p:nvSpPr>
          <p:cNvPr id="19" name="Text Placeholder 2"/>
          <p:cNvSpPr>
            <a:spLocks noGrp="1"/>
          </p:cNvSpPr>
          <p:nvPr>
            <p:ph type="body" sz="quarter" idx="16" hasCustomPrompt="1"/>
          </p:nvPr>
        </p:nvSpPr>
        <p:spPr bwMode="white">
          <a:xfrm>
            <a:off x="269240" y="4918490"/>
            <a:ext cx="3585104" cy="810835"/>
          </a:xfrm>
        </p:spPr>
        <p:txBody>
          <a:bodyPr>
            <a:noAutofit/>
          </a:bodyPr>
          <a:lstStyle>
            <a:lvl1pPr marL="0" marR="0" indent="0" algn="l" defTabSz="914362" rtl="0" eaLnBrk="1" fontAlgn="auto" latinLnBrk="0" hangingPunct="1">
              <a:lnSpc>
                <a:spcPct val="90000"/>
              </a:lnSpc>
              <a:spcBef>
                <a:spcPct val="20000"/>
              </a:spcBef>
              <a:spcAft>
                <a:spcPts val="0"/>
              </a:spcAft>
              <a:buClrTx/>
              <a:buSzPct val="90000"/>
              <a:buFont typeface="Arial" pitchFamily="34" charset="0"/>
              <a:buNone/>
              <a:tabLst/>
              <a:defRPr lang="en-US" sz="2000" b="0" kern="1200" spc="0" baseline="0" dirty="0">
                <a:solidFill>
                  <a:schemeClr val="tx1"/>
                </a:solidFill>
                <a:latin typeface="+mn-lt"/>
                <a:ea typeface="Amazon Ember Heavy" panose="020B0803020204020204" pitchFamily="34" charset="0"/>
                <a:cs typeface="Amazon Ember Heavy" panose="020B0803020204020204" pitchFamily="34" charset="0"/>
              </a:defRPr>
            </a:lvl1pPr>
          </a:lstStyle>
          <a:p>
            <a:pPr lvl="0"/>
            <a:r>
              <a:rPr lang="en-US" dirty="0"/>
              <a:t>Speaker title and company</a:t>
            </a:r>
          </a:p>
        </p:txBody>
      </p:sp>
      <p:sp>
        <p:nvSpPr>
          <p:cNvPr id="20" name="Text Placeholder 2"/>
          <p:cNvSpPr>
            <a:spLocks noGrp="1"/>
          </p:cNvSpPr>
          <p:nvPr>
            <p:ph type="body" sz="quarter" idx="17" hasCustomPrompt="1"/>
          </p:nvPr>
        </p:nvSpPr>
        <p:spPr bwMode="white">
          <a:xfrm>
            <a:off x="4059187" y="4540250"/>
            <a:ext cx="3585104" cy="386970"/>
          </a:xfrm>
        </p:spPr>
        <p:txBody>
          <a:bodyPr>
            <a:noAutofit/>
          </a:bodyPr>
          <a:lstStyle>
            <a:lvl1pPr marL="0" marR="0" indent="0" algn="l" defTabSz="914362" rtl="0" eaLnBrk="1" fontAlgn="auto" latinLnBrk="0" hangingPunct="1">
              <a:lnSpc>
                <a:spcPct val="90000"/>
              </a:lnSpc>
              <a:spcBef>
                <a:spcPct val="20000"/>
              </a:spcBef>
              <a:spcAft>
                <a:spcPts val="0"/>
              </a:spcAft>
              <a:buClrTx/>
              <a:buSzPct val="90000"/>
              <a:buFont typeface="Arial" pitchFamily="34" charset="0"/>
              <a:buNone/>
              <a:tabLst/>
              <a:defRPr lang="en-US" sz="2000" b="0" kern="1200" spc="0" baseline="0" dirty="0">
                <a:solidFill>
                  <a:schemeClr val="tx1"/>
                </a:solidFill>
                <a:latin typeface="+mn-lt"/>
                <a:ea typeface="Amazon Ember Heavy" panose="020B0803020204020204" pitchFamily="34" charset="0"/>
                <a:cs typeface="Amazon Ember Heavy" panose="020B0803020204020204" pitchFamily="34" charset="0"/>
              </a:defRPr>
            </a:lvl1pPr>
          </a:lstStyle>
          <a:p>
            <a:pPr lvl="0"/>
            <a:r>
              <a:rPr lang="en-US" dirty="0"/>
              <a:t>Speaker Name</a:t>
            </a:r>
          </a:p>
        </p:txBody>
      </p:sp>
      <p:sp>
        <p:nvSpPr>
          <p:cNvPr id="21" name="Text Placeholder 2"/>
          <p:cNvSpPr>
            <a:spLocks noGrp="1"/>
          </p:cNvSpPr>
          <p:nvPr>
            <p:ph type="body" sz="quarter" idx="18" hasCustomPrompt="1"/>
          </p:nvPr>
        </p:nvSpPr>
        <p:spPr bwMode="white">
          <a:xfrm>
            <a:off x="4059187" y="4918490"/>
            <a:ext cx="3585104" cy="810835"/>
          </a:xfrm>
        </p:spPr>
        <p:txBody>
          <a:bodyPr>
            <a:noAutofit/>
          </a:bodyPr>
          <a:lstStyle>
            <a:lvl1pPr marL="0" marR="0" indent="0" algn="l" defTabSz="914362" rtl="0" eaLnBrk="1" fontAlgn="auto" latinLnBrk="0" hangingPunct="1">
              <a:lnSpc>
                <a:spcPct val="90000"/>
              </a:lnSpc>
              <a:spcBef>
                <a:spcPct val="20000"/>
              </a:spcBef>
              <a:spcAft>
                <a:spcPts val="0"/>
              </a:spcAft>
              <a:buClrTx/>
              <a:buSzPct val="90000"/>
              <a:buFont typeface="Arial" pitchFamily="34" charset="0"/>
              <a:buNone/>
              <a:tabLst/>
              <a:defRPr lang="en-US" sz="2000" b="0" kern="1200" spc="0" baseline="0" dirty="0">
                <a:solidFill>
                  <a:schemeClr val="tx1"/>
                </a:solidFill>
                <a:latin typeface="+mn-lt"/>
                <a:ea typeface="Amazon Ember Heavy" panose="020B0803020204020204" pitchFamily="34" charset="0"/>
                <a:cs typeface="Amazon Ember Heavy" panose="020B0803020204020204" pitchFamily="34" charset="0"/>
              </a:defRPr>
            </a:lvl1pPr>
          </a:lstStyle>
          <a:p>
            <a:pPr lvl="0"/>
            <a:r>
              <a:rPr lang="en-US" dirty="0"/>
              <a:t>Speaker title and company</a:t>
            </a:r>
          </a:p>
        </p:txBody>
      </p:sp>
      <p:sp>
        <p:nvSpPr>
          <p:cNvPr id="26" name="Text Placeholder 2"/>
          <p:cNvSpPr>
            <a:spLocks noGrp="1"/>
          </p:cNvSpPr>
          <p:nvPr>
            <p:ph type="body" sz="quarter" idx="19" hasCustomPrompt="1"/>
          </p:nvPr>
        </p:nvSpPr>
        <p:spPr bwMode="white">
          <a:xfrm>
            <a:off x="7849135" y="4540250"/>
            <a:ext cx="3585104" cy="386970"/>
          </a:xfrm>
        </p:spPr>
        <p:txBody>
          <a:bodyPr>
            <a:noAutofit/>
          </a:bodyPr>
          <a:lstStyle>
            <a:lvl1pPr marL="0" marR="0" indent="0" algn="l" defTabSz="914362" rtl="0" eaLnBrk="1" fontAlgn="auto" latinLnBrk="0" hangingPunct="1">
              <a:lnSpc>
                <a:spcPct val="90000"/>
              </a:lnSpc>
              <a:spcBef>
                <a:spcPct val="20000"/>
              </a:spcBef>
              <a:spcAft>
                <a:spcPts val="0"/>
              </a:spcAft>
              <a:buClrTx/>
              <a:buSzPct val="90000"/>
              <a:buFont typeface="Arial" pitchFamily="34" charset="0"/>
              <a:buNone/>
              <a:tabLst/>
              <a:defRPr lang="en-US" sz="2000" b="0" kern="1200" spc="0" baseline="0" dirty="0">
                <a:solidFill>
                  <a:schemeClr val="tx1"/>
                </a:solidFill>
                <a:latin typeface="+mn-lt"/>
                <a:ea typeface="Amazon Ember Heavy" panose="020B0803020204020204" pitchFamily="34" charset="0"/>
                <a:cs typeface="Amazon Ember Heavy" panose="020B0803020204020204" pitchFamily="34" charset="0"/>
              </a:defRPr>
            </a:lvl1pPr>
          </a:lstStyle>
          <a:p>
            <a:pPr lvl="0"/>
            <a:r>
              <a:rPr lang="en-US" dirty="0"/>
              <a:t>Speaker Name</a:t>
            </a:r>
          </a:p>
        </p:txBody>
      </p:sp>
      <p:sp>
        <p:nvSpPr>
          <p:cNvPr id="27" name="Text Placeholder 2"/>
          <p:cNvSpPr>
            <a:spLocks noGrp="1"/>
          </p:cNvSpPr>
          <p:nvPr>
            <p:ph type="body" sz="quarter" idx="20" hasCustomPrompt="1"/>
          </p:nvPr>
        </p:nvSpPr>
        <p:spPr bwMode="white">
          <a:xfrm>
            <a:off x="7849135" y="4918490"/>
            <a:ext cx="3585104" cy="810835"/>
          </a:xfrm>
        </p:spPr>
        <p:txBody>
          <a:bodyPr>
            <a:noAutofit/>
          </a:bodyPr>
          <a:lstStyle>
            <a:lvl1pPr marL="0" marR="0" indent="0" algn="l" defTabSz="914362" rtl="0" eaLnBrk="1" fontAlgn="auto" latinLnBrk="0" hangingPunct="1">
              <a:lnSpc>
                <a:spcPct val="90000"/>
              </a:lnSpc>
              <a:spcBef>
                <a:spcPct val="20000"/>
              </a:spcBef>
              <a:spcAft>
                <a:spcPts val="0"/>
              </a:spcAft>
              <a:buClrTx/>
              <a:buSzPct val="90000"/>
              <a:buFont typeface="Arial" pitchFamily="34" charset="0"/>
              <a:buNone/>
              <a:tabLst/>
              <a:defRPr lang="en-US" sz="2000" b="0" kern="1200" spc="0" baseline="0" dirty="0">
                <a:solidFill>
                  <a:schemeClr val="tx1"/>
                </a:solidFill>
                <a:latin typeface="+mn-lt"/>
                <a:ea typeface="Amazon Ember Heavy" panose="020B0803020204020204" pitchFamily="34" charset="0"/>
                <a:cs typeface="Amazon Ember Heavy" panose="020B0803020204020204" pitchFamily="34" charset="0"/>
              </a:defRPr>
            </a:lvl1pPr>
          </a:lstStyle>
          <a:p>
            <a:pPr lvl="0"/>
            <a:r>
              <a:rPr lang="en-US" dirty="0"/>
              <a:t>Speaker title and company</a:t>
            </a:r>
          </a:p>
        </p:txBody>
      </p:sp>
      <p:pic>
        <p:nvPicPr>
          <p:cNvPr id="16" name="Picture 15">
            <a:extLst>
              <a:ext uri="{FF2B5EF4-FFF2-40B4-BE49-F238E27FC236}">
                <a16:creationId xmlns:a16="http://schemas.microsoft.com/office/drawing/2014/main" id="{3195AD95-D8CB-4F4D-A367-9AD5288B4554}"/>
              </a:ext>
            </a:extLst>
          </p:cNvPr>
          <p:cNvPicPr>
            <a:picLocks noChangeAspect="1"/>
          </p:cNvPicPr>
          <p:nvPr userDrawn="1"/>
        </p:nvPicPr>
        <p:blipFill>
          <a:blip r:embed="rId3"/>
          <a:stretch>
            <a:fillRect/>
          </a:stretch>
        </p:blipFill>
        <p:spPr>
          <a:xfrm>
            <a:off x="457761" y="6357639"/>
            <a:ext cx="1024779" cy="229428"/>
          </a:xfrm>
          <a:prstGeom prst="rect">
            <a:avLst/>
          </a:prstGeom>
        </p:spPr>
      </p:pic>
      <p:sp>
        <p:nvSpPr>
          <p:cNvPr id="14" name="Text Placeholder 3">
            <a:extLst>
              <a:ext uri="{FF2B5EF4-FFF2-40B4-BE49-F238E27FC236}">
                <a16:creationId xmlns:a16="http://schemas.microsoft.com/office/drawing/2014/main" id="{4678AEB3-5EE4-6349-965B-577B55685ACC}"/>
              </a:ext>
            </a:extLst>
          </p:cNvPr>
          <p:cNvSpPr>
            <a:spLocks noGrp="1"/>
          </p:cNvSpPr>
          <p:nvPr>
            <p:ph type="body" sz="quarter" idx="15" hasCustomPrompt="1"/>
          </p:nvPr>
        </p:nvSpPr>
        <p:spPr bwMode="white">
          <a:xfrm>
            <a:off x="269239" y="1405861"/>
            <a:ext cx="8718498" cy="457113"/>
          </a:xfrm>
        </p:spPr>
        <p:txBody>
          <a:bodyPr rtlCol="0"/>
          <a:lstStyle>
            <a:lvl1pPr>
              <a:defRPr lang="en-US" sz="1167" b="1" i="0" cap="all" spc="250" baseline="0" dirty="0">
                <a:solidFill>
                  <a:srgbClr val="E659D6"/>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lvl="0"/>
            <a:r>
              <a:rPr lang="en-US" dirty="0"/>
              <a:t>Type your session id here</a:t>
            </a:r>
          </a:p>
        </p:txBody>
      </p:sp>
      <p:sp>
        <p:nvSpPr>
          <p:cNvPr id="18" name="Text Placeholder 3">
            <a:extLst>
              <a:ext uri="{FF2B5EF4-FFF2-40B4-BE49-F238E27FC236}">
                <a16:creationId xmlns:a16="http://schemas.microsoft.com/office/drawing/2014/main" id="{22CC3AE8-9F9A-2F47-8C0F-9FDCCF586171}"/>
              </a:ext>
            </a:extLst>
          </p:cNvPr>
          <p:cNvSpPr>
            <a:spLocks noGrp="1"/>
          </p:cNvSpPr>
          <p:nvPr>
            <p:ph type="body" sz="quarter" idx="21" hasCustomPrompt="1"/>
          </p:nvPr>
        </p:nvSpPr>
        <p:spPr bwMode="white">
          <a:xfrm>
            <a:off x="269239" y="1987555"/>
            <a:ext cx="8718498" cy="457113"/>
          </a:xfrm>
        </p:spPr>
        <p:txBody>
          <a:bodyPr rtlCol="0"/>
          <a:lstStyle>
            <a:lvl1pPr>
              <a:defRPr lang="en-US" sz="1167" b="1" i="0" cap="all" spc="250" baseline="0" dirty="0">
                <a:solidFill>
                  <a:srgbClr val="E659D6"/>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lvl="0"/>
            <a:r>
              <a:rPr lang="en-US" dirty="0"/>
              <a:t>type sponsor information here (e.g., “sponsored by </a:t>
            </a:r>
            <a:r>
              <a:rPr lang="en-US" dirty="0" err="1"/>
              <a:t>AnyCompany</a:t>
            </a:r>
            <a:r>
              <a:rPr lang="en-US" dirty="0"/>
              <a:t>”</a:t>
            </a:r>
          </a:p>
        </p:txBody>
      </p:sp>
    </p:spTree>
    <p:extLst>
      <p:ext uri="{BB962C8B-B14F-4D97-AF65-F5344CB8AC3E}">
        <p14:creationId xmlns:p14="http://schemas.microsoft.com/office/powerpoint/2010/main" val="1819684656"/>
      </p:ext>
    </p:extLst>
  </p:cSld>
  <p:clrMapOvr>
    <a:masterClrMapping/>
  </p:clrMapOvr>
  <p:transition>
    <p:fade/>
  </p:transition>
  <p:extLst>
    <p:ext uri="{DCECCB84-F9BA-43D5-87BE-67443E8EF086}">
      <p15:sldGuideLst xmlns:p15="http://schemas.microsoft.com/office/powerpoint/2012/main">
        <p15:guide id="1" orient="horz" pos="343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55A5343-09F1-2C4D-95DF-469ACC9A5277}"/>
              </a:ext>
            </a:extLst>
          </p:cNvPr>
          <p:cNvPicPr>
            <a:picLocks noChangeAspect="1" noChangeArrowheads="1"/>
          </p:cNvPicPr>
          <p:nvPr userDrawn="1"/>
        </p:nvPicPr>
        <p:blipFill rotWithShape="1">
          <a:blip r:embed="rId2"/>
          <a:srcRect l="66146"/>
          <a:stretch/>
        </p:blipFill>
        <p:spPr bwMode="ltGray">
          <a:xfrm>
            <a:off x="8064500" y="0"/>
            <a:ext cx="4127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a:spLocks noChangeArrowheads="1"/>
          </p:cNvSpPr>
          <p:nvPr userDrawn="1"/>
        </p:nvSpPr>
        <p:spPr bwMode="white">
          <a:xfrm>
            <a:off x="8620125" y="6438636"/>
            <a:ext cx="3302000" cy="115416"/>
          </a:xfrm>
          <a:prstGeom prst="rect">
            <a:avLst/>
          </a:prstGeom>
          <a:noFill/>
          <a:ln>
            <a:noFill/>
          </a:ln>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defTabSz="914307" eaLnBrk="1" fontAlgn="auto" hangingPunct="1">
              <a:spcBef>
                <a:spcPts val="0"/>
              </a:spcBef>
              <a:spcAft>
                <a:spcPts val="0"/>
              </a:spcAft>
              <a:defRPr/>
            </a:pPr>
            <a:r>
              <a:rPr lang="en-US" altLang="x-none" sz="750" dirty="0">
                <a:latin typeface="Amazon Ember" charset="0"/>
                <a:ea typeface="Amazon Ember" charset="0"/>
                <a:cs typeface="Amazon Ember" charset="0"/>
              </a:rPr>
              <a:t>© 2020, Amazon Web Services, Inc. or its affiliates. All rights reserved.</a:t>
            </a:r>
          </a:p>
        </p:txBody>
      </p:sp>
      <p:pic>
        <p:nvPicPr>
          <p:cNvPr id="6" name="Picture 5">
            <a:extLst>
              <a:ext uri="{FF2B5EF4-FFF2-40B4-BE49-F238E27FC236}">
                <a16:creationId xmlns:a16="http://schemas.microsoft.com/office/drawing/2014/main" id="{1339AC72-F4BC-E746-A15D-5C691E3AAF42}"/>
              </a:ext>
            </a:extLst>
          </p:cNvPr>
          <p:cNvPicPr>
            <a:picLocks noChangeAspect="1"/>
          </p:cNvPicPr>
          <p:nvPr userDrawn="1"/>
        </p:nvPicPr>
        <p:blipFill>
          <a:blip r:embed="rId3"/>
          <a:stretch>
            <a:fillRect/>
          </a:stretch>
        </p:blipFill>
        <p:spPr>
          <a:xfrm>
            <a:off x="457761" y="6357639"/>
            <a:ext cx="1024779" cy="229428"/>
          </a:xfrm>
          <a:prstGeom prst="rect">
            <a:avLst/>
          </a:prstGeom>
        </p:spPr>
      </p:pic>
      <p:sp>
        <p:nvSpPr>
          <p:cNvPr id="7" name="Text Placeholder 6"/>
          <p:cNvSpPr>
            <a:spLocks noGrp="1"/>
          </p:cNvSpPr>
          <p:nvPr>
            <p:ph type="body" sz="quarter" idx="11" hasCustomPrompt="1"/>
          </p:nvPr>
        </p:nvSpPr>
        <p:spPr>
          <a:xfrm>
            <a:off x="269875" y="1397000"/>
            <a:ext cx="11668125" cy="3424848"/>
          </a:xfrm>
        </p:spPr>
        <p:txBody>
          <a:bodyPr/>
          <a:lstStyle>
            <a:lvl1pPr>
              <a:spcBef>
                <a:spcPts val="0"/>
              </a:spcBef>
              <a:spcAft>
                <a:spcPts val="2500"/>
              </a:spcAft>
              <a:defRPr baseline="0"/>
            </a:lvl1pPr>
            <a:lvl2pPr marL="0">
              <a:spcBef>
                <a:spcPts val="0"/>
              </a:spcBef>
              <a:spcAft>
                <a:spcPts val="2500"/>
              </a:spcAft>
              <a:defRPr sz="2667"/>
            </a:lvl2pPr>
            <a:lvl3pPr marL="0">
              <a:spcBef>
                <a:spcPts val="0"/>
              </a:spcBef>
              <a:spcAft>
                <a:spcPts val="2500"/>
              </a:spcAft>
              <a:defRPr sz="2667"/>
            </a:lvl3pPr>
            <a:lvl4pPr marL="0">
              <a:spcBef>
                <a:spcPts val="0"/>
              </a:spcBef>
              <a:spcAft>
                <a:spcPts val="2500"/>
              </a:spcAft>
              <a:defRPr sz="2667"/>
            </a:lvl4pPr>
            <a:lvl5pPr marL="0">
              <a:spcBef>
                <a:spcPts val="0"/>
              </a:spcBef>
              <a:spcAft>
                <a:spcPts val="2500"/>
              </a:spcAft>
              <a:defRPr sz="2667"/>
            </a:lvl5pPr>
          </a:lstStyle>
          <a:p>
            <a:pPr lvl="0"/>
            <a:r>
              <a:rPr lang="en-US" dirty="0"/>
              <a:t>Type agenda items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269875" y="289720"/>
            <a:ext cx="11654896" cy="729234"/>
          </a:xfrm>
        </p:spPr>
        <p:txBody>
          <a:bodyPr/>
          <a:lstStyle>
            <a:lvl1pPr>
              <a:defRPr baseline="0"/>
            </a:lvl1pPr>
          </a:lstStyle>
          <a:p>
            <a:r>
              <a:rPr lang="en-US" dirty="0"/>
              <a:t>Agenda layout – Type title here</a:t>
            </a:r>
          </a:p>
        </p:txBody>
      </p:sp>
    </p:spTree>
    <p:extLst>
      <p:ext uri="{BB962C8B-B14F-4D97-AF65-F5344CB8AC3E}">
        <p14:creationId xmlns:p14="http://schemas.microsoft.com/office/powerpoint/2010/main" val="2326658283"/>
      </p:ext>
    </p:extLst>
  </p:cSld>
  <p:clrMapOvr>
    <a:masterClrMapping/>
  </p:clrMapOvr>
  <p:transition>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Only">
    <p:bg>
      <p:bgRef idx="1001">
        <a:schemeClr val="bg1"/>
      </p:bgRef>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72DE085-2AC6-8547-A953-839B51397256}"/>
              </a:ext>
            </a:extLst>
          </p:cNvPr>
          <p:cNvSpPr>
            <a:spLocks noGrp="1"/>
          </p:cNvSpPr>
          <p:nvPr>
            <p:ph type="title" hasCustomPrompt="1"/>
          </p:nvPr>
        </p:nvSpPr>
        <p:spPr>
          <a:xfrm>
            <a:off x="269875" y="285750"/>
            <a:ext cx="11652356" cy="680041"/>
          </a:xfrm>
        </p:spPr>
        <p:txBody>
          <a:bodyPr/>
          <a:lstStyle>
            <a:lvl1pPr>
              <a:defRPr b="0" i="0" baseline="0">
                <a:solidFill>
                  <a:schemeClr val="tx1"/>
                </a:solidFill>
                <a:latin typeface="Amazon Ember Heavy" panose="020B0603020204020204" pitchFamily="34" charset="0"/>
                <a:ea typeface="Amazon Ember Heavy" panose="020B0603020204020204" pitchFamily="34" charset="0"/>
                <a:cs typeface="Amazon Ember Heavy" panose="020B0603020204020204" pitchFamily="34" charset="0"/>
              </a:defRPr>
            </a:lvl1pPr>
          </a:lstStyle>
          <a:p>
            <a:r>
              <a:rPr lang="en-US" dirty="0"/>
              <a:t>Title only layout – Type title here</a:t>
            </a:r>
          </a:p>
        </p:txBody>
      </p:sp>
    </p:spTree>
    <p:extLst>
      <p:ext uri="{BB962C8B-B14F-4D97-AF65-F5344CB8AC3E}">
        <p14:creationId xmlns:p14="http://schemas.microsoft.com/office/powerpoint/2010/main" val="2994902759"/>
      </p:ext>
    </p:extLst>
  </p:cSld>
  <p:clrMapOvr>
    <a:overrideClrMapping bg1="dk1" tx1="lt1" bg2="dk2" tx2="lt2" accent1="accent1" accent2="accent2" accent3="accent3" accent4="accent4" accent5="accent5" accent6="accent6" hlink="hlink" folHlink="folHlink"/>
  </p:clrMapOvr>
  <p:transition>
    <p:fade/>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and_Sub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875" y="289511"/>
            <a:ext cx="11652356" cy="671065"/>
          </a:xfrm>
        </p:spPr>
        <p:txBody>
          <a:bodyPr/>
          <a:lstStyle>
            <a:lvl1pPr>
              <a:defRPr b="0" i="0" baseline="0">
                <a:solidFill>
                  <a:schemeClr val="tx1"/>
                </a:solidFill>
                <a:latin typeface="Amazon Ember Heavy" panose="020B0603020204020204" pitchFamily="34" charset="0"/>
                <a:ea typeface="Amazon Ember Heavy" panose="020B0603020204020204" pitchFamily="34" charset="0"/>
                <a:cs typeface="Amazon Ember Heavy" panose="020B0603020204020204" pitchFamily="34" charset="0"/>
              </a:defRPr>
            </a:lvl1pPr>
          </a:lstStyle>
          <a:p>
            <a:r>
              <a:rPr lang="en-US" dirty="0"/>
              <a:t>Title and subtitle layout – Type title here</a:t>
            </a:r>
          </a:p>
        </p:txBody>
      </p:sp>
      <p:sp>
        <p:nvSpPr>
          <p:cNvPr id="4" name="Text Placeholder 3"/>
          <p:cNvSpPr>
            <a:spLocks noGrp="1"/>
          </p:cNvSpPr>
          <p:nvPr>
            <p:ph type="body" sz="quarter" idx="10" hasCustomPrompt="1"/>
          </p:nvPr>
        </p:nvSpPr>
        <p:spPr>
          <a:xfrm>
            <a:off x="269875" y="960576"/>
            <a:ext cx="11652250" cy="480068"/>
          </a:xfrm>
        </p:spPr>
        <p:txBody>
          <a:bodyPr/>
          <a:lstStyle>
            <a:lvl1pPr>
              <a:spcBef>
                <a:spcPts val="0"/>
              </a:spcBef>
              <a:spcAft>
                <a:spcPts val="500"/>
              </a:spcAft>
              <a:defRPr sz="1333" b="1" i="0" cap="all" spc="250" baseline="0">
                <a:solidFill>
                  <a:srgbClr val="E659D6"/>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lvl="0"/>
            <a:r>
              <a:rPr lang="en-US" dirty="0"/>
              <a:t>Type subtitle here</a:t>
            </a:r>
          </a:p>
        </p:txBody>
      </p:sp>
    </p:spTree>
    <p:extLst>
      <p:ext uri="{BB962C8B-B14F-4D97-AF65-F5344CB8AC3E}">
        <p14:creationId xmlns:p14="http://schemas.microsoft.com/office/powerpoint/2010/main" val="1000385764"/>
      </p:ext>
    </p:extLst>
  </p:cSld>
  <p:clrMapOvr>
    <a:overrideClrMapping bg1="dk1" tx1="lt1" bg2="dk2" tx2="lt2" accent1="accent1" accent2="accent2" accent3="accent3" accent4="accent4" accent5="accent5" accent6="accent6" hlink="hlink" folHlink="folHlink"/>
  </p:clrMapOvr>
  <p:transition>
    <p:fade/>
  </p:transition>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 Icons">
    <p:bg>
      <p:bgRef idx="1001">
        <a:schemeClr val="bg1"/>
      </p:bgRef>
    </p:bg>
    <p:spTree>
      <p:nvGrpSpPr>
        <p:cNvPr id="1" name=""/>
        <p:cNvGrpSpPr/>
        <p:nvPr/>
      </p:nvGrpSpPr>
      <p:grpSpPr>
        <a:xfrm>
          <a:off x="0" y="0"/>
          <a:ext cx="0" cy="0"/>
          <a:chOff x="0" y="0"/>
          <a:chExt cx="0" cy="0"/>
        </a:xfrm>
      </p:grpSpPr>
      <p:sp>
        <p:nvSpPr>
          <p:cNvPr id="4" name="Picture Placeholder 3"/>
          <p:cNvSpPr>
            <a:spLocks noGrp="1" noChangeAspect="1"/>
          </p:cNvSpPr>
          <p:nvPr>
            <p:ph type="pic" sz="quarter" idx="10"/>
          </p:nvPr>
        </p:nvSpPr>
        <p:spPr>
          <a:xfrm>
            <a:off x="1110512" y="2011932"/>
            <a:ext cx="1524000" cy="461793"/>
          </a:xfrm>
        </p:spPr>
        <p:txBody>
          <a:bodyPr lIns="0" tIns="0" rIns="0" bIns="0"/>
          <a:lstStyle>
            <a:lvl1pPr algn="ctr">
              <a:defRPr sz="1667"/>
            </a:lvl1pPr>
          </a:lstStyle>
          <a:p>
            <a:r>
              <a:rPr lang="en-US"/>
              <a:t>Click icon to add picture</a:t>
            </a:r>
            <a:endParaRPr lang="en-US" dirty="0"/>
          </a:p>
        </p:txBody>
      </p:sp>
      <p:sp>
        <p:nvSpPr>
          <p:cNvPr id="5" name="Picture Placeholder 3"/>
          <p:cNvSpPr>
            <a:spLocks noGrp="1" noChangeAspect="1"/>
          </p:cNvSpPr>
          <p:nvPr>
            <p:ph type="pic" sz="quarter" idx="11"/>
          </p:nvPr>
        </p:nvSpPr>
        <p:spPr>
          <a:xfrm>
            <a:off x="3222256" y="2011932"/>
            <a:ext cx="1524000" cy="461793"/>
          </a:xfrm>
        </p:spPr>
        <p:txBody>
          <a:bodyPr lIns="0" tIns="0" rIns="0" bIns="0"/>
          <a:lstStyle>
            <a:lvl1pPr algn="ctr">
              <a:defRPr sz="1667"/>
            </a:lvl1pPr>
          </a:lstStyle>
          <a:p>
            <a:r>
              <a:rPr lang="en-US"/>
              <a:t>Click icon to add picture</a:t>
            </a:r>
            <a:endParaRPr lang="en-US" dirty="0"/>
          </a:p>
        </p:txBody>
      </p:sp>
      <p:sp>
        <p:nvSpPr>
          <p:cNvPr id="6" name="Picture Placeholder 3"/>
          <p:cNvSpPr>
            <a:spLocks noGrp="1" noChangeAspect="1"/>
          </p:cNvSpPr>
          <p:nvPr>
            <p:ph type="pic" sz="quarter" idx="12"/>
          </p:nvPr>
        </p:nvSpPr>
        <p:spPr>
          <a:xfrm>
            <a:off x="5334000" y="2011932"/>
            <a:ext cx="1524000" cy="461793"/>
          </a:xfrm>
        </p:spPr>
        <p:txBody>
          <a:bodyPr lIns="0" tIns="0" rIns="0" bIns="0"/>
          <a:lstStyle>
            <a:lvl1pPr algn="ctr">
              <a:defRPr sz="1667"/>
            </a:lvl1pPr>
          </a:lstStyle>
          <a:p>
            <a:r>
              <a:rPr lang="en-US"/>
              <a:t>Click icon to add picture</a:t>
            </a:r>
            <a:endParaRPr lang="en-US" dirty="0"/>
          </a:p>
        </p:txBody>
      </p:sp>
      <p:sp>
        <p:nvSpPr>
          <p:cNvPr id="7" name="Picture Placeholder 3"/>
          <p:cNvSpPr>
            <a:spLocks noGrp="1" noChangeAspect="1"/>
          </p:cNvSpPr>
          <p:nvPr>
            <p:ph type="pic" sz="quarter" idx="13"/>
          </p:nvPr>
        </p:nvSpPr>
        <p:spPr>
          <a:xfrm>
            <a:off x="7445744" y="2011932"/>
            <a:ext cx="1524000" cy="461793"/>
          </a:xfrm>
        </p:spPr>
        <p:txBody>
          <a:bodyPr lIns="0" tIns="0" rIns="0" bIns="0"/>
          <a:lstStyle>
            <a:lvl1pPr algn="ctr">
              <a:defRPr sz="1667"/>
            </a:lvl1pPr>
          </a:lstStyle>
          <a:p>
            <a:r>
              <a:rPr lang="en-US"/>
              <a:t>Click icon to add picture</a:t>
            </a:r>
            <a:endParaRPr lang="en-US" dirty="0"/>
          </a:p>
        </p:txBody>
      </p:sp>
      <p:sp>
        <p:nvSpPr>
          <p:cNvPr id="8" name="Picture Placeholder 3"/>
          <p:cNvSpPr>
            <a:spLocks noGrp="1" noChangeAspect="1"/>
          </p:cNvSpPr>
          <p:nvPr>
            <p:ph type="pic" sz="quarter" idx="14"/>
          </p:nvPr>
        </p:nvSpPr>
        <p:spPr>
          <a:xfrm>
            <a:off x="9557488" y="2011932"/>
            <a:ext cx="1524000" cy="461793"/>
          </a:xfrm>
        </p:spPr>
        <p:txBody>
          <a:bodyPr lIns="0" tIns="0" rIns="0" bIns="0"/>
          <a:lstStyle>
            <a:lvl1pPr algn="ctr">
              <a:defRPr sz="1667"/>
            </a:lvl1pPr>
          </a:lstStyle>
          <a:p>
            <a:r>
              <a:rPr lang="en-US"/>
              <a:t>Click icon to add picture</a:t>
            </a:r>
            <a:endParaRPr lang="en-US" dirty="0"/>
          </a:p>
        </p:txBody>
      </p:sp>
      <p:sp>
        <p:nvSpPr>
          <p:cNvPr id="10" name="Text Placeholder 9"/>
          <p:cNvSpPr>
            <a:spLocks noGrp="1"/>
          </p:cNvSpPr>
          <p:nvPr>
            <p:ph type="body" sz="quarter" idx="15" hasCustomPrompt="1"/>
          </p:nvPr>
        </p:nvSpPr>
        <p:spPr>
          <a:xfrm>
            <a:off x="1109927" y="3429000"/>
            <a:ext cx="1524000" cy="323165"/>
          </a:xfrm>
        </p:spPr>
        <p:txBody>
          <a:bodyPr lIns="0" tIns="0" rIns="0" bIns="0">
            <a:spAutoFit/>
          </a:bodyPr>
          <a:lstStyle>
            <a:lvl1pPr algn="l">
              <a:spcBef>
                <a:spcPts val="0"/>
              </a:spcBef>
              <a:defRPr sz="2333" b="0" i="0">
                <a:latin typeface="Amazon Ember Light" panose="020B0403020204020204" pitchFamily="34" charset="0"/>
                <a:ea typeface="Amazon Ember Light" panose="020B0403020204020204" pitchFamily="34" charset="0"/>
                <a:cs typeface="Amazon Ember Light" panose="020B0403020204020204" pitchFamily="34" charset="0"/>
              </a:defRPr>
            </a:lvl1pPr>
          </a:lstStyle>
          <a:p>
            <a:pPr lvl="0"/>
            <a:r>
              <a:rPr lang="en-US" dirty="0"/>
              <a:t>Label</a:t>
            </a:r>
          </a:p>
        </p:txBody>
      </p:sp>
      <p:sp>
        <p:nvSpPr>
          <p:cNvPr id="11" name="Text Placeholder 9"/>
          <p:cNvSpPr>
            <a:spLocks noGrp="1"/>
          </p:cNvSpPr>
          <p:nvPr>
            <p:ph type="body" sz="quarter" idx="16" hasCustomPrompt="1"/>
          </p:nvPr>
        </p:nvSpPr>
        <p:spPr>
          <a:xfrm>
            <a:off x="3222256" y="3429000"/>
            <a:ext cx="1524000" cy="323165"/>
          </a:xfrm>
        </p:spPr>
        <p:txBody>
          <a:bodyPr lIns="0" tIns="0" rIns="0" bIns="0">
            <a:spAutoFit/>
          </a:bodyPr>
          <a:lstStyle>
            <a:lvl1pPr algn="l">
              <a:spcBef>
                <a:spcPts val="0"/>
              </a:spcBef>
              <a:defRPr sz="2333" b="0" i="0">
                <a:latin typeface="Amazon Ember Light" panose="020B0403020204020204" pitchFamily="34" charset="0"/>
                <a:ea typeface="Amazon Ember Light" panose="020B0403020204020204" pitchFamily="34" charset="0"/>
                <a:cs typeface="Amazon Ember Light" panose="020B0403020204020204" pitchFamily="34" charset="0"/>
              </a:defRPr>
            </a:lvl1pPr>
          </a:lstStyle>
          <a:p>
            <a:pPr lvl="0"/>
            <a:r>
              <a:rPr lang="en-US" dirty="0"/>
              <a:t>Label</a:t>
            </a:r>
          </a:p>
        </p:txBody>
      </p:sp>
      <p:sp>
        <p:nvSpPr>
          <p:cNvPr id="12" name="Text Placeholder 9"/>
          <p:cNvSpPr>
            <a:spLocks noGrp="1"/>
          </p:cNvSpPr>
          <p:nvPr>
            <p:ph type="body" sz="quarter" idx="17" hasCustomPrompt="1"/>
          </p:nvPr>
        </p:nvSpPr>
        <p:spPr>
          <a:xfrm>
            <a:off x="5334584" y="3429000"/>
            <a:ext cx="1524000" cy="323165"/>
          </a:xfrm>
        </p:spPr>
        <p:txBody>
          <a:bodyPr lIns="0" tIns="0" rIns="0" bIns="0">
            <a:spAutoFit/>
          </a:bodyPr>
          <a:lstStyle>
            <a:lvl1pPr algn="l">
              <a:spcBef>
                <a:spcPts val="0"/>
              </a:spcBef>
              <a:defRPr sz="2333" b="0" i="0">
                <a:latin typeface="Amazon Ember Light" panose="020B0403020204020204" pitchFamily="34" charset="0"/>
                <a:ea typeface="Amazon Ember Light" panose="020B0403020204020204" pitchFamily="34" charset="0"/>
                <a:cs typeface="Amazon Ember Light" panose="020B0403020204020204" pitchFamily="34" charset="0"/>
              </a:defRPr>
            </a:lvl1pPr>
          </a:lstStyle>
          <a:p>
            <a:pPr lvl="0"/>
            <a:r>
              <a:rPr lang="en-US" dirty="0"/>
              <a:t>Label</a:t>
            </a:r>
          </a:p>
        </p:txBody>
      </p:sp>
      <p:sp>
        <p:nvSpPr>
          <p:cNvPr id="13" name="Text Placeholder 9"/>
          <p:cNvSpPr>
            <a:spLocks noGrp="1"/>
          </p:cNvSpPr>
          <p:nvPr>
            <p:ph type="body" sz="quarter" idx="18" hasCustomPrompt="1"/>
          </p:nvPr>
        </p:nvSpPr>
        <p:spPr>
          <a:xfrm>
            <a:off x="7446913" y="3429000"/>
            <a:ext cx="1524000" cy="323165"/>
          </a:xfrm>
        </p:spPr>
        <p:txBody>
          <a:bodyPr lIns="0" tIns="0" rIns="0" bIns="0">
            <a:spAutoFit/>
          </a:bodyPr>
          <a:lstStyle>
            <a:lvl1pPr algn="l">
              <a:spcBef>
                <a:spcPts val="0"/>
              </a:spcBef>
              <a:defRPr sz="2333" b="0" i="0">
                <a:latin typeface="Amazon Ember Light" panose="020B0403020204020204" pitchFamily="34" charset="0"/>
                <a:ea typeface="Amazon Ember Light" panose="020B0403020204020204" pitchFamily="34" charset="0"/>
                <a:cs typeface="Amazon Ember Light" panose="020B0403020204020204" pitchFamily="34" charset="0"/>
              </a:defRPr>
            </a:lvl1pPr>
          </a:lstStyle>
          <a:p>
            <a:pPr lvl="0"/>
            <a:r>
              <a:rPr lang="en-US" dirty="0"/>
              <a:t>Label</a:t>
            </a:r>
          </a:p>
        </p:txBody>
      </p:sp>
      <p:sp>
        <p:nvSpPr>
          <p:cNvPr id="14" name="Text Placeholder 9"/>
          <p:cNvSpPr>
            <a:spLocks noGrp="1"/>
          </p:cNvSpPr>
          <p:nvPr>
            <p:ph type="body" sz="quarter" idx="19" hasCustomPrompt="1"/>
          </p:nvPr>
        </p:nvSpPr>
        <p:spPr>
          <a:xfrm>
            <a:off x="9559241" y="3429000"/>
            <a:ext cx="1524000" cy="323165"/>
          </a:xfrm>
        </p:spPr>
        <p:txBody>
          <a:bodyPr lIns="0" tIns="0" rIns="0" bIns="0">
            <a:spAutoFit/>
          </a:bodyPr>
          <a:lstStyle>
            <a:lvl1pPr algn="l">
              <a:spcBef>
                <a:spcPts val="0"/>
              </a:spcBef>
              <a:defRPr sz="2333" b="0" i="0">
                <a:latin typeface="Amazon Ember Light" panose="020B0403020204020204" pitchFamily="34" charset="0"/>
                <a:ea typeface="Amazon Ember Light" panose="020B0403020204020204" pitchFamily="34" charset="0"/>
                <a:cs typeface="Amazon Ember Light" panose="020B0403020204020204" pitchFamily="34" charset="0"/>
              </a:defRPr>
            </a:lvl1pPr>
          </a:lstStyle>
          <a:p>
            <a:pPr lvl="0"/>
            <a:r>
              <a:rPr lang="en-US" dirty="0"/>
              <a:t>Label</a:t>
            </a:r>
          </a:p>
        </p:txBody>
      </p:sp>
      <p:sp>
        <p:nvSpPr>
          <p:cNvPr id="15" name="Text Placeholder 9"/>
          <p:cNvSpPr>
            <a:spLocks noGrp="1"/>
          </p:cNvSpPr>
          <p:nvPr>
            <p:ph type="body" sz="quarter" idx="20" hasCustomPrompt="1"/>
          </p:nvPr>
        </p:nvSpPr>
        <p:spPr>
          <a:xfrm>
            <a:off x="1109927" y="4185093"/>
            <a:ext cx="1524000" cy="230833"/>
          </a:xfrm>
        </p:spPr>
        <p:txBody>
          <a:bodyPr lIns="0" tIns="0" rIns="0" bIns="0">
            <a:spAutoFit/>
          </a:bodyPr>
          <a:lstStyle>
            <a:lvl1pPr algn="l">
              <a:spcBef>
                <a:spcPts val="0"/>
              </a:spcBef>
              <a:spcAft>
                <a:spcPts val="500"/>
              </a:spcAft>
              <a:defRPr sz="1667">
                <a:solidFill>
                  <a:schemeClr val="tx1"/>
                </a:solidFill>
              </a:defRPr>
            </a:lvl1pPr>
          </a:lstStyle>
          <a:p>
            <a:pPr lvl="0"/>
            <a:r>
              <a:rPr lang="en-US" dirty="0"/>
              <a:t>Descriptive text</a:t>
            </a:r>
          </a:p>
        </p:txBody>
      </p:sp>
      <p:sp>
        <p:nvSpPr>
          <p:cNvPr id="16" name="Text Placeholder 9"/>
          <p:cNvSpPr>
            <a:spLocks noGrp="1"/>
          </p:cNvSpPr>
          <p:nvPr>
            <p:ph type="body" sz="quarter" idx="21" hasCustomPrompt="1"/>
          </p:nvPr>
        </p:nvSpPr>
        <p:spPr>
          <a:xfrm>
            <a:off x="3222256" y="4185093"/>
            <a:ext cx="1524000" cy="1384994"/>
          </a:xfrm>
        </p:spPr>
        <p:txBody>
          <a:bodyPr lIns="0" tIns="0" rIns="0" bIns="0">
            <a:spAutoFit/>
          </a:bodyPr>
          <a:lstStyle>
            <a:lvl1pPr algn="l">
              <a:spcBef>
                <a:spcPts val="0"/>
              </a:spcBef>
              <a:spcAft>
                <a:spcPts val="500"/>
              </a:spcAft>
              <a:defRPr sz="1667" baseline="0">
                <a:solidFill>
                  <a:schemeClr val="tx1"/>
                </a:solidFill>
              </a:defRPr>
            </a:lvl1pPr>
          </a:lstStyle>
          <a:p>
            <a:r>
              <a:rPr lang="en-US" dirty="0"/>
              <a:t>To adjust the photo within the placeholder box, perform the following steps</a:t>
            </a:r>
          </a:p>
        </p:txBody>
      </p:sp>
      <p:sp>
        <p:nvSpPr>
          <p:cNvPr id="17" name="Text Placeholder 9"/>
          <p:cNvSpPr>
            <a:spLocks noGrp="1"/>
          </p:cNvSpPr>
          <p:nvPr>
            <p:ph type="body" sz="quarter" idx="22" hasCustomPrompt="1"/>
          </p:nvPr>
        </p:nvSpPr>
        <p:spPr>
          <a:xfrm>
            <a:off x="5334584" y="4185093"/>
            <a:ext cx="1524000" cy="1384994"/>
          </a:xfrm>
        </p:spPr>
        <p:txBody>
          <a:bodyPr lIns="0" tIns="0" rIns="0" bIns="0">
            <a:spAutoFit/>
          </a:bodyPr>
          <a:lstStyle>
            <a:lvl1pPr algn="l">
              <a:spcBef>
                <a:spcPts val="0"/>
              </a:spcBef>
              <a:spcAft>
                <a:spcPts val="500"/>
              </a:spcAft>
              <a:defRPr sz="1667" baseline="0">
                <a:solidFill>
                  <a:schemeClr val="tx1"/>
                </a:solidFill>
              </a:defRPr>
            </a:lvl1pPr>
          </a:lstStyle>
          <a:p>
            <a:r>
              <a:rPr lang="en-US" dirty="0"/>
              <a:t>Click the cropping tool (select the picture, click </a:t>
            </a:r>
            <a:r>
              <a:rPr lang="en-US" b="1" dirty="0"/>
              <a:t>Picture Tools Format &gt; Crop</a:t>
            </a:r>
            <a:r>
              <a:rPr lang="en-US" dirty="0"/>
              <a:t>)</a:t>
            </a:r>
            <a:r>
              <a:rPr lang="en-US" b="1" dirty="0"/>
              <a:t> </a:t>
            </a:r>
            <a:r>
              <a:rPr lang="en-US" dirty="0"/>
              <a:t> </a:t>
            </a:r>
          </a:p>
        </p:txBody>
      </p:sp>
      <p:sp>
        <p:nvSpPr>
          <p:cNvPr id="18" name="Text Placeholder 9"/>
          <p:cNvSpPr>
            <a:spLocks noGrp="1"/>
          </p:cNvSpPr>
          <p:nvPr>
            <p:ph type="body" sz="quarter" idx="23" hasCustomPrompt="1"/>
          </p:nvPr>
        </p:nvSpPr>
        <p:spPr>
          <a:xfrm>
            <a:off x="7446913" y="4185093"/>
            <a:ext cx="1524000" cy="1154163"/>
          </a:xfrm>
        </p:spPr>
        <p:txBody>
          <a:bodyPr lIns="0" tIns="0" rIns="0" bIns="0">
            <a:spAutoFit/>
          </a:bodyPr>
          <a:lstStyle>
            <a:lvl1pPr algn="l">
              <a:spcBef>
                <a:spcPts val="0"/>
              </a:spcBef>
              <a:spcAft>
                <a:spcPts val="500"/>
              </a:spcAft>
              <a:defRPr sz="1667" baseline="0">
                <a:solidFill>
                  <a:schemeClr val="tx1"/>
                </a:solidFill>
              </a:defRPr>
            </a:lvl1pPr>
          </a:lstStyle>
          <a:p>
            <a:r>
              <a:rPr lang="en-US" dirty="0"/>
              <a:t>Move the image around by clicking </a:t>
            </a:r>
            <a:br>
              <a:rPr lang="en-US" dirty="0"/>
            </a:br>
            <a:r>
              <a:rPr lang="en-US" dirty="0"/>
              <a:t>and dragging the image</a:t>
            </a:r>
          </a:p>
        </p:txBody>
      </p:sp>
      <p:sp>
        <p:nvSpPr>
          <p:cNvPr id="19" name="Text Placeholder 9"/>
          <p:cNvSpPr>
            <a:spLocks noGrp="1"/>
          </p:cNvSpPr>
          <p:nvPr>
            <p:ph type="body" sz="quarter" idx="24" hasCustomPrompt="1"/>
          </p:nvPr>
        </p:nvSpPr>
        <p:spPr>
          <a:xfrm>
            <a:off x="9559241" y="4185093"/>
            <a:ext cx="1524000" cy="1384994"/>
          </a:xfrm>
        </p:spPr>
        <p:txBody>
          <a:bodyPr lIns="0" tIns="0" rIns="0" bIns="0">
            <a:spAutoFit/>
          </a:bodyPr>
          <a:lstStyle>
            <a:lvl1pPr algn="l">
              <a:spcBef>
                <a:spcPts val="0"/>
              </a:spcBef>
              <a:spcAft>
                <a:spcPts val="500"/>
              </a:spcAft>
              <a:defRPr sz="1667">
                <a:solidFill>
                  <a:schemeClr val="tx1"/>
                </a:solidFill>
              </a:defRPr>
            </a:lvl1pPr>
          </a:lstStyle>
          <a:p>
            <a:r>
              <a:rPr lang="en-US" dirty="0"/>
              <a:t>Resize the image by clicking and dragging </a:t>
            </a:r>
            <a:br>
              <a:rPr lang="en-US" dirty="0"/>
            </a:br>
            <a:r>
              <a:rPr lang="en-US" dirty="0"/>
              <a:t>one of the corner dots</a:t>
            </a:r>
          </a:p>
        </p:txBody>
      </p:sp>
      <p:sp>
        <p:nvSpPr>
          <p:cNvPr id="20" name="Title 1">
            <a:extLst>
              <a:ext uri="{FF2B5EF4-FFF2-40B4-BE49-F238E27FC236}">
                <a16:creationId xmlns:a16="http://schemas.microsoft.com/office/drawing/2014/main" id="{92BE9094-21DF-344C-8402-70F55A54E6EA}"/>
              </a:ext>
            </a:extLst>
          </p:cNvPr>
          <p:cNvSpPr>
            <a:spLocks noGrp="1"/>
          </p:cNvSpPr>
          <p:nvPr>
            <p:ph type="title" hasCustomPrompt="1"/>
          </p:nvPr>
        </p:nvSpPr>
        <p:spPr>
          <a:xfrm>
            <a:off x="269875" y="285750"/>
            <a:ext cx="11652356" cy="671180"/>
          </a:xfrm>
        </p:spPr>
        <p:txBody>
          <a:bodyPr/>
          <a:lstStyle>
            <a:lvl1pPr>
              <a:defRPr b="0" i="0" baseline="0">
                <a:solidFill>
                  <a:schemeClr val="tx1"/>
                </a:solidFill>
                <a:latin typeface="Amazon Ember Heavy" panose="020B0603020204020204" pitchFamily="34" charset="0"/>
                <a:ea typeface="Amazon Ember Heavy" panose="020B0603020204020204" pitchFamily="34" charset="0"/>
                <a:cs typeface="Amazon Ember Heavy" panose="020B0603020204020204" pitchFamily="34" charset="0"/>
              </a:defRPr>
            </a:lvl1pPr>
          </a:lstStyle>
          <a:p>
            <a:r>
              <a:rPr lang="en-US" dirty="0"/>
              <a:t>Five-icon layout – Type title here</a:t>
            </a:r>
          </a:p>
        </p:txBody>
      </p:sp>
    </p:spTree>
    <p:extLst>
      <p:ext uri="{BB962C8B-B14F-4D97-AF65-F5344CB8AC3E}">
        <p14:creationId xmlns:p14="http://schemas.microsoft.com/office/powerpoint/2010/main" val="113820422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and_Content">
    <p:bg>
      <p:bgRef idx="1001">
        <a:schemeClr val="bg1"/>
      </p:bgRef>
    </p:bg>
    <p:spTree>
      <p:nvGrpSpPr>
        <p:cNvPr id="1" name=""/>
        <p:cNvGrpSpPr/>
        <p:nvPr/>
      </p:nvGrpSpPr>
      <p:grpSpPr>
        <a:xfrm>
          <a:off x="0" y="0"/>
          <a:ext cx="0" cy="0"/>
          <a:chOff x="0" y="0"/>
          <a:chExt cx="0" cy="0"/>
        </a:xfrm>
      </p:grpSpPr>
      <p:sp>
        <p:nvSpPr>
          <p:cNvPr id="3" name="Text Placeholder 3"/>
          <p:cNvSpPr>
            <a:spLocks noGrp="1"/>
          </p:cNvSpPr>
          <p:nvPr>
            <p:ph idx="1" hasCustomPrompt="1"/>
          </p:nvPr>
        </p:nvSpPr>
        <p:spPr>
          <a:xfrm>
            <a:off x="269875" y="1391463"/>
            <a:ext cx="11652356" cy="1436868"/>
          </a:xfrm>
          <a:prstGeom prst="rect">
            <a:avLst/>
          </a:prstGeom>
        </p:spPr>
        <p:txBody>
          <a:bodyPr rtlCol="0"/>
          <a:lstStyle>
            <a:lvl1pPr>
              <a:spcBef>
                <a:spcPts val="0"/>
              </a:spcBef>
              <a:spcAft>
                <a:spcPts val="1000"/>
              </a:spcAft>
              <a:defRPr baseline="0"/>
            </a:lvl1pPr>
            <a:lvl2pPr>
              <a:spcBef>
                <a:spcPts val="0"/>
              </a:spcBef>
              <a:spcAft>
                <a:spcPts val="667"/>
              </a:spcAft>
              <a:defRPr/>
            </a:lvl2pPr>
            <a:lvl3pPr>
              <a:spcBef>
                <a:spcPts val="0"/>
              </a:spcBef>
              <a:spcAft>
                <a:spcPts val="667"/>
              </a:spcAft>
              <a:defRPr/>
            </a:lvl3pPr>
            <a:lvl4pPr>
              <a:spcAft>
                <a:spcPts val="667"/>
              </a:spcAft>
              <a:defRPr/>
            </a:lvl4pPr>
            <a:lvl5pPr>
              <a:spcAft>
                <a:spcPts val="667"/>
              </a:spcAft>
              <a:defRPr/>
            </a:lvl5pPr>
          </a:lstStyle>
          <a:p>
            <a:pPr lvl="0"/>
            <a:r>
              <a:rPr lang="en-US" dirty="0"/>
              <a:t>Type slide content or click icon to add media</a:t>
            </a:r>
          </a:p>
          <a:p>
            <a:pPr lvl="1"/>
            <a:r>
              <a:rPr lang="en-US" dirty="0"/>
              <a:t>Second level</a:t>
            </a:r>
          </a:p>
          <a:p>
            <a:pPr lvl="2"/>
            <a:r>
              <a:rPr lang="en-US" dirty="0"/>
              <a:t>Third level</a:t>
            </a:r>
          </a:p>
        </p:txBody>
      </p:sp>
      <p:sp>
        <p:nvSpPr>
          <p:cNvPr id="4" name="Title 1">
            <a:extLst>
              <a:ext uri="{FF2B5EF4-FFF2-40B4-BE49-F238E27FC236}">
                <a16:creationId xmlns:a16="http://schemas.microsoft.com/office/drawing/2014/main" id="{4A781557-F2E8-9A40-A3CE-84E4ECCC2FC4}"/>
              </a:ext>
            </a:extLst>
          </p:cNvPr>
          <p:cNvSpPr>
            <a:spLocks noGrp="1"/>
          </p:cNvSpPr>
          <p:nvPr>
            <p:ph type="title" hasCustomPrompt="1"/>
          </p:nvPr>
        </p:nvSpPr>
        <p:spPr>
          <a:xfrm>
            <a:off x="269875" y="285750"/>
            <a:ext cx="11652356" cy="688901"/>
          </a:xfrm>
        </p:spPr>
        <p:txBody>
          <a:bodyPr/>
          <a:lstStyle>
            <a:lvl1pPr>
              <a:defRPr b="0" i="0" baseline="0">
                <a:solidFill>
                  <a:schemeClr val="tx1"/>
                </a:solidFill>
                <a:latin typeface="Amazon Ember Heavy" panose="020B0603020204020204" pitchFamily="34" charset="0"/>
                <a:ea typeface="Amazon Ember Heavy" panose="020B0603020204020204" pitchFamily="34" charset="0"/>
                <a:cs typeface="Amazon Ember Heavy" panose="020B0603020204020204" pitchFamily="34" charset="0"/>
              </a:defRPr>
            </a:lvl1pPr>
          </a:lstStyle>
          <a:p>
            <a:r>
              <a:rPr lang="en-US" dirty="0"/>
              <a:t>Title and content layout – Type title here</a:t>
            </a:r>
          </a:p>
        </p:txBody>
      </p:sp>
    </p:spTree>
    <p:extLst>
      <p:ext uri="{BB962C8B-B14F-4D97-AF65-F5344CB8AC3E}">
        <p14:creationId xmlns:p14="http://schemas.microsoft.com/office/powerpoint/2010/main" val="379315682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875" y="289719"/>
            <a:ext cx="11654896" cy="711513"/>
          </a:xfrm>
          <a:prstGeom prst="rect">
            <a:avLst/>
          </a:prstGeom>
        </p:spPr>
        <p:txBody>
          <a:bodyPr vert="horz" wrap="square" lIns="182880" tIns="146304" rIns="182880" bIns="146304" rtlCol="0" anchor="t">
            <a:noAutofit/>
          </a:bodyPr>
          <a:lstStyle/>
          <a:p>
            <a:pPr lvl="0"/>
            <a:r>
              <a:rPr lang="en-US"/>
              <a:t>Click to edit Master title style</a:t>
            </a:r>
            <a:endParaRPr lang="en-US" dirty="0"/>
          </a:p>
        </p:txBody>
      </p:sp>
      <p:sp>
        <p:nvSpPr>
          <p:cNvPr id="1027" name="Text Placeholder 3"/>
          <p:cNvSpPr>
            <a:spLocks noGrp="1" noChangeArrowheads="1"/>
          </p:cNvSpPr>
          <p:nvPr>
            <p:ph type="body" idx="1"/>
          </p:nvPr>
        </p:nvSpPr>
        <p:spPr bwMode="auto">
          <a:xfrm>
            <a:off x="269875" y="1189303"/>
            <a:ext cx="11652250" cy="134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146304" rIns="182880" bIns="146304" numCol="1" anchor="t" anchorCtr="0" compatLnSpc="1">
            <a:prstTxWarp prst="textNoShape">
              <a:avLst/>
            </a:prstTxWarp>
            <a:spAutoFit/>
          </a:bodyPr>
          <a:lstStyle/>
          <a:p>
            <a:pPr lvl="0"/>
            <a:r>
              <a:rPr lang="en-US" altLang="en-US" dirty="0"/>
              <a:t>Edit Master text styles</a:t>
            </a:r>
          </a:p>
          <a:p>
            <a:pPr lvl="1"/>
            <a:r>
              <a:rPr lang="en-US" altLang="en-US" dirty="0"/>
              <a:t>Second level</a:t>
            </a:r>
          </a:p>
          <a:p>
            <a:pPr lvl="2"/>
            <a:r>
              <a:rPr lang="en-US" altLang="en-US" dirty="0"/>
              <a:t>Third level</a:t>
            </a:r>
          </a:p>
        </p:txBody>
      </p:sp>
    </p:spTree>
    <p:extLst>
      <p:ext uri="{BB962C8B-B14F-4D97-AF65-F5344CB8AC3E}">
        <p14:creationId xmlns:p14="http://schemas.microsoft.com/office/powerpoint/2010/main" val="3604884405"/>
      </p:ext>
    </p:extLst>
  </p:cSld>
  <p:clrMap bg1="dk1" tx1="lt1" bg2="dk2" tx2="lt2" accent1="accent1" accent2="accent2" accent3="accent3" accent4="accent4" accent5="accent5" accent6="accent6" hlink="hlink" folHlink="folHlink"/>
  <p:sldLayoutIdLst>
    <p:sldLayoutId id="2147484603" r:id="rId1"/>
    <p:sldLayoutId id="2147484604" r:id="rId2"/>
    <p:sldLayoutId id="2147484605" r:id="rId3"/>
    <p:sldLayoutId id="2147484606" r:id="rId4"/>
    <p:sldLayoutId id="2147484607" r:id="rId5"/>
    <p:sldLayoutId id="2147484608" r:id="rId6"/>
    <p:sldLayoutId id="2147484609" r:id="rId7"/>
    <p:sldLayoutId id="2147484610" r:id="rId8"/>
    <p:sldLayoutId id="2147484611" r:id="rId9"/>
    <p:sldLayoutId id="2147484612" r:id="rId10"/>
    <p:sldLayoutId id="2147484613" r:id="rId11"/>
    <p:sldLayoutId id="2147484614" r:id="rId12"/>
    <p:sldLayoutId id="2147484615" r:id="rId13"/>
    <p:sldLayoutId id="2147484616" r:id="rId14"/>
    <p:sldLayoutId id="2147484617" r:id="rId15"/>
    <p:sldLayoutId id="2147484618" r:id="rId16"/>
    <p:sldLayoutId id="2147484619" r:id="rId17"/>
    <p:sldLayoutId id="2147484620" r:id="rId18"/>
    <p:sldLayoutId id="2147484621" r:id="rId19"/>
    <p:sldLayoutId id="2147484622" r:id="rId20"/>
    <p:sldLayoutId id="2147484623" r:id="rId21"/>
    <p:sldLayoutId id="2147484624" r:id="rId22"/>
    <p:sldLayoutId id="2147484625" r:id="rId23"/>
    <p:sldLayoutId id="2147484626" r:id="rId24"/>
    <p:sldLayoutId id="2147484627" r:id="rId25"/>
    <p:sldLayoutId id="2147484662" r:id="rId26"/>
    <p:sldLayoutId id="2147484663" r:id="rId27"/>
  </p:sldLayoutIdLst>
  <p:transition>
    <p:fade/>
  </p:transition>
  <p:hf hdr="0" dt="0"/>
  <p:txStyles>
    <p:titleStyle>
      <a:lvl1pPr algn="l" defTabSz="914099" rtl="0" eaLnBrk="1" fontAlgn="base" hangingPunct="1">
        <a:lnSpc>
          <a:spcPct val="90000"/>
        </a:lnSpc>
        <a:spcBef>
          <a:spcPct val="0"/>
        </a:spcBef>
        <a:spcAft>
          <a:spcPct val="0"/>
        </a:spcAft>
        <a:defRPr lang="en-US" sz="4000" kern="1200" spc="-100" dirty="0">
          <a:ln w="3175">
            <a:noFill/>
          </a:ln>
          <a:solidFill>
            <a:schemeClr val="tx2"/>
          </a:solidFill>
          <a:latin typeface="+mj-lt"/>
          <a:ea typeface="Amazon Ember Heavy" panose="020B0803020204020204" pitchFamily="34" charset="0"/>
          <a:cs typeface="Amazon Ember Heavy" panose="020B0803020204020204" pitchFamily="34" charset="0"/>
        </a:defRPr>
      </a:lvl1pPr>
      <a:lvl2pPr algn="l" defTabSz="914099" rtl="0" eaLnBrk="1" fontAlgn="base" hangingPunct="1">
        <a:lnSpc>
          <a:spcPct val="90000"/>
        </a:lnSpc>
        <a:spcBef>
          <a:spcPct val="0"/>
        </a:spcBef>
        <a:spcAft>
          <a:spcPct val="0"/>
        </a:spcAft>
        <a:defRPr sz="4000">
          <a:solidFill>
            <a:schemeClr val="tx2"/>
          </a:solidFill>
          <a:latin typeface="Amazon Ember Light" panose="020B0403020204020204" pitchFamily="34" charset="0"/>
          <a:cs typeface="Amazon Ember Light" panose="020B0403020204020204" pitchFamily="34" charset="0"/>
        </a:defRPr>
      </a:lvl2pPr>
      <a:lvl3pPr algn="l" defTabSz="914099" rtl="0" eaLnBrk="1" fontAlgn="base" hangingPunct="1">
        <a:lnSpc>
          <a:spcPct val="90000"/>
        </a:lnSpc>
        <a:spcBef>
          <a:spcPct val="0"/>
        </a:spcBef>
        <a:spcAft>
          <a:spcPct val="0"/>
        </a:spcAft>
        <a:defRPr sz="4000">
          <a:solidFill>
            <a:schemeClr val="tx2"/>
          </a:solidFill>
          <a:latin typeface="Amazon Ember Light" panose="020B0403020204020204" pitchFamily="34" charset="0"/>
          <a:cs typeface="Amazon Ember Light" panose="020B0403020204020204" pitchFamily="34" charset="0"/>
        </a:defRPr>
      </a:lvl3pPr>
      <a:lvl4pPr algn="l" defTabSz="914099" rtl="0" eaLnBrk="1" fontAlgn="base" hangingPunct="1">
        <a:lnSpc>
          <a:spcPct val="90000"/>
        </a:lnSpc>
        <a:spcBef>
          <a:spcPct val="0"/>
        </a:spcBef>
        <a:spcAft>
          <a:spcPct val="0"/>
        </a:spcAft>
        <a:defRPr sz="4000">
          <a:solidFill>
            <a:schemeClr val="tx2"/>
          </a:solidFill>
          <a:latin typeface="Amazon Ember Light" panose="020B0403020204020204" pitchFamily="34" charset="0"/>
          <a:cs typeface="Amazon Ember Light" panose="020B0403020204020204" pitchFamily="34" charset="0"/>
        </a:defRPr>
      </a:lvl4pPr>
      <a:lvl5pPr algn="l" defTabSz="914099" rtl="0" eaLnBrk="1" fontAlgn="base" hangingPunct="1">
        <a:lnSpc>
          <a:spcPct val="90000"/>
        </a:lnSpc>
        <a:spcBef>
          <a:spcPct val="0"/>
        </a:spcBef>
        <a:spcAft>
          <a:spcPct val="0"/>
        </a:spcAft>
        <a:defRPr sz="4000">
          <a:solidFill>
            <a:schemeClr val="tx2"/>
          </a:solidFill>
          <a:latin typeface="Amazon Ember Light" panose="020B0403020204020204" pitchFamily="34" charset="0"/>
          <a:cs typeface="Amazon Ember Light" panose="020B0403020204020204" pitchFamily="34" charset="0"/>
        </a:defRPr>
      </a:lvl5pPr>
      <a:lvl6pPr marL="380985" algn="l" defTabSz="914099" rtl="0" eaLnBrk="1" fontAlgn="base" hangingPunct="1">
        <a:lnSpc>
          <a:spcPct val="90000"/>
        </a:lnSpc>
        <a:spcBef>
          <a:spcPct val="0"/>
        </a:spcBef>
        <a:spcAft>
          <a:spcPct val="0"/>
        </a:spcAft>
        <a:defRPr sz="4000">
          <a:solidFill>
            <a:schemeClr val="tx2"/>
          </a:solidFill>
          <a:latin typeface="Amazon Ember Light" panose="020B0403020204020204" pitchFamily="34" charset="0"/>
          <a:cs typeface="Amazon Ember Light" panose="020B0403020204020204" pitchFamily="34" charset="0"/>
        </a:defRPr>
      </a:lvl6pPr>
      <a:lvl7pPr marL="761970" algn="l" defTabSz="914099" rtl="0" eaLnBrk="1" fontAlgn="base" hangingPunct="1">
        <a:lnSpc>
          <a:spcPct val="90000"/>
        </a:lnSpc>
        <a:spcBef>
          <a:spcPct val="0"/>
        </a:spcBef>
        <a:spcAft>
          <a:spcPct val="0"/>
        </a:spcAft>
        <a:defRPr sz="4000">
          <a:solidFill>
            <a:schemeClr val="tx2"/>
          </a:solidFill>
          <a:latin typeface="Amazon Ember Light" panose="020B0403020204020204" pitchFamily="34" charset="0"/>
          <a:cs typeface="Amazon Ember Light" panose="020B0403020204020204" pitchFamily="34" charset="0"/>
        </a:defRPr>
      </a:lvl7pPr>
      <a:lvl8pPr marL="1142954" algn="l" defTabSz="914099" rtl="0" eaLnBrk="1" fontAlgn="base" hangingPunct="1">
        <a:lnSpc>
          <a:spcPct val="90000"/>
        </a:lnSpc>
        <a:spcBef>
          <a:spcPct val="0"/>
        </a:spcBef>
        <a:spcAft>
          <a:spcPct val="0"/>
        </a:spcAft>
        <a:defRPr sz="4000">
          <a:solidFill>
            <a:schemeClr val="tx2"/>
          </a:solidFill>
          <a:latin typeface="Amazon Ember Light" panose="020B0403020204020204" pitchFamily="34" charset="0"/>
          <a:cs typeface="Amazon Ember Light" panose="020B0403020204020204" pitchFamily="34" charset="0"/>
        </a:defRPr>
      </a:lvl8pPr>
      <a:lvl9pPr marL="1523939" algn="l" defTabSz="914099" rtl="0" eaLnBrk="1" fontAlgn="base" hangingPunct="1">
        <a:lnSpc>
          <a:spcPct val="90000"/>
        </a:lnSpc>
        <a:spcBef>
          <a:spcPct val="0"/>
        </a:spcBef>
        <a:spcAft>
          <a:spcPct val="0"/>
        </a:spcAft>
        <a:defRPr sz="4000">
          <a:solidFill>
            <a:schemeClr val="tx2"/>
          </a:solidFill>
          <a:latin typeface="Amazon Ember Light" panose="020B0403020204020204" pitchFamily="34" charset="0"/>
          <a:cs typeface="Amazon Ember Light" panose="020B0403020204020204" pitchFamily="34" charset="0"/>
        </a:defRPr>
      </a:lvl9pPr>
    </p:titleStyle>
    <p:bodyStyle>
      <a:lvl1pPr algn="l" defTabSz="914099" rtl="0" eaLnBrk="1" fontAlgn="base" hangingPunct="1">
        <a:lnSpc>
          <a:spcPct val="90000"/>
        </a:lnSpc>
        <a:spcBef>
          <a:spcPct val="20000"/>
        </a:spcBef>
        <a:spcAft>
          <a:spcPct val="0"/>
        </a:spcAft>
        <a:buSzPct val="90000"/>
        <a:buFont typeface="Arial" panose="020B0604020202020204" pitchFamily="34" charset="0"/>
        <a:defRPr sz="2667" kern="1200">
          <a:solidFill>
            <a:schemeClr val="tx2"/>
          </a:solidFill>
          <a:latin typeface="Amazon Ember" panose="020B0603020204020204" pitchFamily="34" charset="0"/>
          <a:ea typeface="Amazon Ember" panose="020B0603020204020204" pitchFamily="34" charset="0"/>
          <a:cs typeface="Amazon Ember" panose="020B0603020204020204" pitchFamily="34" charset="0"/>
        </a:defRPr>
      </a:lvl1pPr>
      <a:lvl2pPr marL="336007" algn="l" defTabSz="914099" rtl="0" eaLnBrk="1" fontAlgn="base" hangingPunct="1">
        <a:lnSpc>
          <a:spcPct val="90000"/>
        </a:lnSpc>
        <a:spcBef>
          <a:spcPts val="500"/>
        </a:spcBef>
        <a:spcAft>
          <a:spcPct val="0"/>
        </a:spcAft>
        <a:buSzPct val="90000"/>
        <a:buFont typeface="Arial" panose="020B0604020202020204" pitchFamily="34" charset="0"/>
        <a:defRPr sz="2000" kern="1200">
          <a:solidFill>
            <a:schemeClr val="tx2"/>
          </a:solidFill>
          <a:latin typeface="Amazon Ember" panose="020B0603020204020204" pitchFamily="34" charset="0"/>
          <a:ea typeface="Amazon Ember" panose="020B0603020204020204" pitchFamily="34" charset="0"/>
          <a:cs typeface="Amazon Ember" panose="020B0603020204020204" pitchFamily="34" charset="0"/>
        </a:defRPr>
      </a:lvl2pPr>
      <a:lvl3pPr marL="559572" algn="l" defTabSz="914099" rtl="0" eaLnBrk="1" fontAlgn="base" hangingPunct="1">
        <a:lnSpc>
          <a:spcPct val="90000"/>
        </a:lnSpc>
        <a:spcBef>
          <a:spcPts val="500"/>
        </a:spcBef>
        <a:spcAft>
          <a:spcPct val="0"/>
        </a:spcAft>
        <a:buSzPct val="90000"/>
        <a:buFont typeface="Arial" panose="020B0604020202020204" pitchFamily="34" charset="0"/>
        <a:defRPr sz="2000" kern="1200">
          <a:solidFill>
            <a:schemeClr val="tx2"/>
          </a:solidFill>
          <a:latin typeface="Amazon Ember" panose="020B0603020204020204" pitchFamily="34" charset="0"/>
          <a:ea typeface="Amazon Ember" panose="020B0603020204020204" pitchFamily="34" charset="0"/>
          <a:cs typeface="Amazon Ember" panose="020B0603020204020204" pitchFamily="34" charset="0"/>
        </a:defRPr>
      </a:lvl3pPr>
      <a:lvl4pPr marL="783135" algn="l" defTabSz="914099" rtl="0" eaLnBrk="1" fontAlgn="base" hangingPunct="1">
        <a:lnSpc>
          <a:spcPct val="90000"/>
        </a:lnSpc>
        <a:spcBef>
          <a:spcPts val="500"/>
        </a:spcBef>
        <a:spcAft>
          <a:spcPct val="0"/>
        </a:spcAft>
        <a:buSzPct val="90000"/>
        <a:buFont typeface="Arial" panose="020B0604020202020204" pitchFamily="34" charset="0"/>
        <a:defRPr sz="1667" kern="1200">
          <a:solidFill>
            <a:schemeClr val="tx2"/>
          </a:solidFill>
          <a:latin typeface="Amazon Ember" panose="020B0603020204020204" pitchFamily="34" charset="0"/>
          <a:ea typeface="Amazon Ember" panose="020B0603020204020204" pitchFamily="34" charset="0"/>
          <a:cs typeface="Amazon Ember" panose="020B0603020204020204" pitchFamily="34" charset="0"/>
        </a:defRPr>
      </a:lvl4pPr>
      <a:lvl5pPr marL="1008022" algn="l" defTabSz="914099" rtl="0" eaLnBrk="1" fontAlgn="base" hangingPunct="1">
        <a:lnSpc>
          <a:spcPct val="90000"/>
        </a:lnSpc>
        <a:spcBef>
          <a:spcPts val="500"/>
        </a:spcBef>
        <a:spcAft>
          <a:spcPct val="0"/>
        </a:spcAft>
        <a:buSzPct val="90000"/>
        <a:buFont typeface="Arial" panose="020B0604020202020204" pitchFamily="34" charset="0"/>
        <a:defRPr sz="1667" kern="1200">
          <a:solidFill>
            <a:schemeClr val="tx2"/>
          </a:solidFill>
          <a:latin typeface="Amazon Ember" panose="020B0603020204020204" pitchFamily="34" charset="0"/>
          <a:ea typeface="Amazon Ember" panose="020B0603020204020204" pitchFamily="34" charset="0"/>
          <a:cs typeface="Amazon Ember" panose="020B0603020204020204" pitchFamily="34" charset="0"/>
        </a:defRPr>
      </a:lvl5pPr>
      <a:lvl6pPr marL="2514494" indent="-228591" algn="l" defTabSz="914362"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75" indent="-228591" algn="l" defTabSz="914362"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56" indent="-228591" algn="l" defTabSz="914362"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38" indent="-228591" algn="l" defTabSz="914362"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2" rtl="0" eaLnBrk="1" latinLnBrk="0" hangingPunct="1">
        <a:defRPr sz="1765" kern="1200">
          <a:solidFill>
            <a:schemeClr val="tx1"/>
          </a:solidFill>
          <a:latin typeface="+mn-lt"/>
          <a:ea typeface="+mn-ea"/>
          <a:cs typeface="+mn-cs"/>
        </a:defRPr>
      </a:lvl1pPr>
      <a:lvl2pPr marL="457181" algn="l" defTabSz="914362" rtl="0" eaLnBrk="1" latinLnBrk="0" hangingPunct="1">
        <a:defRPr sz="1765" kern="1200">
          <a:solidFill>
            <a:schemeClr val="tx1"/>
          </a:solidFill>
          <a:latin typeface="+mn-lt"/>
          <a:ea typeface="+mn-ea"/>
          <a:cs typeface="+mn-cs"/>
        </a:defRPr>
      </a:lvl2pPr>
      <a:lvl3pPr marL="914362" algn="l" defTabSz="914362" rtl="0" eaLnBrk="1" latinLnBrk="0" hangingPunct="1">
        <a:defRPr sz="1765" kern="1200">
          <a:solidFill>
            <a:schemeClr val="tx1"/>
          </a:solidFill>
          <a:latin typeface="+mn-lt"/>
          <a:ea typeface="+mn-ea"/>
          <a:cs typeface="+mn-cs"/>
        </a:defRPr>
      </a:lvl3pPr>
      <a:lvl4pPr marL="1371543" algn="l" defTabSz="914362" rtl="0" eaLnBrk="1" latinLnBrk="0" hangingPunct="1">
        <a:defRPr sz="1765" kern="1200">
          <a:solidFill>
            <a:schemeClr val="tx1"/>
          </a:solidFill>
          <a:latin typeface="+mn-lt"/>
          <a:ea typeface="+mn-ea"/>
          <a:cs typeface="+mn-cs"/>
        </a:defRPr>
      </a:lvl4pPr>
      <a:lvl5pPr marL="1828723" algn="l" defTabSz="914362" rtl="0" eaLnBrk="1" latinLnBrk="0" hangingPunct="1">
        <a:defRPr sz="1765" kern="1200">
          <a:solidFill>
            <a:schemeClr val="tx1"/>
          </a:solidFill>
          <a:latin typeface="+mn-lt"/>
          <a:ea typeface="+mn-ea"/>
          <a:cs typeface="+mn-cs"/>
        </a:defRPr>
      </a:lvl5pPr>
      <a:lvl6pPr marL="2285904" algn="l" defTabSz="914362" rtl="0" eaLnBrk="1" latinLnBrk="0" hangingPunct="1">
        <a:defRPr sz="1765" kern="1200">
          <a:solidFill>
            <a:schemeClr val="tx1"/>
          </a:solidFill>
          <a:latin typeface="+mn-lt"/>
          <a:ea typeface="+mn-ea"/>
          <a:cs typeface="+mn-cs"/>
        </a:defRPr>
      </a:lvl6pPr>
      <a:lvl7pPr marL="2743084" algn="l" defTabSz="914362" rtl="0" eaLnBrk="1" latinLnBrk="0" hangingPunct="1">
        <a:defRPr sz="1765" kern="1200">
          <a:solidFill>
            <a:schemeClr val="tx1"/>
          </a:solidFill>
          <a:latin typeface="+mn-lt"/>
          <a:ea typeface="+mn-ea"/>
          <a:cs typeface="+mn-cs"/>
        </a:defRPr>
      </a:lvl7pPr>
      <a:lvl8pPr marL="3200265" algn="l" defTabSz="914362" rtl="0" eaLnBrk="1" latinLnBrk="0" hangingPunct="1">
        <a:defRPr sz="1765" kern="1200">
          <a:solidFill>
            <a:schemeClr val="tx1"/>
          </a:solidFill>
          <a:latin typeface="+mn-lt"/>
          <a:ea typeface="+mn-ea"/>
          <a:cs typeface="+mn-cs"/>
        </a:defRPr>
      </a:lvl8pPr>
      <a:lvl9pPr marL="3657447" algn="l" defTabSz="914362"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92">
          <p15:clr>
            <a:srgbClr val="F26B43"/>
          </p15:clr>
        </p15:guide>
        <p15:guide id="4" pos="9024">
          <p15:clr>
            <a:srgbClr val="F26B43"/>
          </p15:clr>
        </p15:guide>
        <p15:guide id="5" orient="horz" pos="216">
          <p15:clr>
            <a:srgbClr val="F26B43"/>
          </p15:clr>
        </p15:guide>
        <p15:guide id="6" orient="horz" pos="496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hyperlink" Target="https://docs.aws.amazon.com/redshift/latest/dg/r_SUPER_type.html" TargetMode="External"/><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CAB897C0-6CDF-4E44-AA5B-FF01B6F38ED6}"/>
              </a:ext>
            </a:extLst>
          </p:cNvPr>
          <p:cNvSpPr>
            <a:spLocks noGrp="1"/>
          </p:cNvSpPr>
          <p:nvPr>
            <p:ph type="body" sz="quarter" idx="10"/>
          </p:nvPr>
        </p:nvSpPr>
        <p:spPr/>
        <p:txBody>
          <a:bodyPr>
            <a:normAutofit fontScale="92500" lnSpcReduction="20000"/>
          </a:bodyPr>
          <a:lstStyle/>
          <a:p>
            <a:r>
              <a:rPr lang="en-US" dirty="0">
                <a:solidFill>
                  <a:schemeClr val="tx1"/>
                </a:solidFill>
              </a:rPr>
              <a:t>&lt;Presenter&gt;</a:t>
            </a:r>
          </a:p>
          <a:p>
            <a:r>
              <a:rPr lang="en-US">
                <a:solidFill>
                  <a:schemeClr val="tx1"/>
                </a:solidFill>
              </a:rPr>
              <a:t>&lt;Role&gt;</a:t>
            </a:r>
            <a:endParaRPr lang="en-US" dirty="0">
              <a:solidFill>
                <a:schemeClr val="tx1"/>
              </a:solidFill>
            </a:endParaRPr>
          </a:p>
        </p:txBody>
      </p:sp>
      <p:sp>
        <p:nvSpPr>
          <p:cNvPr id="12" name="Text Placeholder 11">
            <a:extLst>
              <a:ext uri="{FF2B5EF4-FFF2-40B4-BE49-F238E27FC236}">
                <a16:creationId xmlns:a16="http://schemas.microsoft.com/office/drawing/2014/main" id="{BD462801-93A1-4842-BAF2-DDDA77399C3D}"/>
              </a:ext>
            </a:extLst>
          </p:cNvPr>
          <p:cNvSpPr>
            <a:spLocks noGrp="1"/>
          </p:cNvSpPr>
          <p:nvPr>
            <p:ph type="body" sz="quarter" idx="13"/>
          </p:nvPr>
        </p:nvSpPr>
        <p:spPr>
          <a:xfrm>
            <a:off x="457200" y="2591730"/>
            <a:ext cx="8055443" cy="683264"/>
          </a:xfrm>
        </p:spPr>
        <p:txBody>
          <a:bodyPr/>
          <a:lstStyle/>
          <a:p>
            <a:r>
              <a:rPr lang="en-US" sz="2800" dirty="0">
                <a:solidFill>
                  <a:schemeClr val="accent1"/>
                </a:solidFill>
              </a:rPr>
              <a:t>Loading &amp; querying semi-structured data</a:t>
            </a:r>
          </a:p>
        </p:txBody>
      </p:sp>
      <p:sp>
        <p:nvSpPr>
          <p:cNvPr id="2" name="Title 1"/>
          <p:cNvSpPr>
            <a:spLocks noGrp="1"/>
          </p:cNvSpPr>
          <p:nvPr>
            <p:ph type="title"/>
          </p:nvPr>
        </p:nvSpPr>
        <p:spPr>
          <a:xfrm>
            <a:off x="457200" y="1426000"/>
            <a:ext cx="9768840" cy="990600"/>
          </a:xfrm>
        </p:spPr>
        <p:txBody>
          <a:bodyPr/>
          <a:lstStyle/>
          <a:p>
            <a:r>
              <a:rPr lang="en-US" sz="4800" dirty="0">
                <a:solidFill>
                  <a:schemeClr val="tx1"/>
                </a:solidFill>
              </a:rPr>
              <a:t>Amazon Redshift Demo</a:t>
            </a:r>
          </a:p>
        </p:txBody>
      </p:sp>
    </p:spTree>
    <p:extLst>
      <p:ext uri="{BB962C8B-B14F-4D97-AF65-F5344CB8AC3E}">
        <p14:creationId xmlns:p14="http://schemas.microsoft.com/office/powerpoint/2010/main" val="53208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chemeClr val="accent1"/>
                </a:solidFill>
                <a:latin typeface="Amazon Ember" panose="020B0603020204020204" pitchFamily="34" charset="0"/>
                <a:ea typeface="Amazon Ember" panose="020B0603020204020204" pitchFamily="34" charset="0"/>
                <a:cs typeface="Amazon Ember" panose="020B0603020204020204" pitchFamily="34" charset="0"/>
              </a:rPr>
              <a:t>Challenge</a:t>
            </a:r>
          </a:p>
        </p:txBody>
      </p:sp>
      <p:sp>
        <p:nvSpPr>
          <p:cNvPr id="6" name="Rectangle 5">
            <a:extLst>
              <a:ext uri="{FF2B5EF4-FFF2-40B4-BE49-F238E27FC236}">
                <a16:creationId xmlns:a16="http://schemas.microsoft.com/office/drawing/2014/main" id="{0967D320-D9D2-2540-B201-8B9268D71C3A}"/>
              </a:ext>
            </a:extLst>
          </p:cNvPr>
          <p:cNvSpPr/>
          <p:nvPr/>
        </p:nvSpPr>
        <p:spPr>
          <a:xfrm>
            <a:off x="269875" y="1140931"/>
            <a:ext cx="11499338" cy="4185761"/>
          </a:xfrm>
          <a:prstGeom prst="rect">
            <a:avLst/>
          </a:prstGeom>
        </p:spPr>
        <p:txBody>
          <a:bodyPr wrap="square">
            <a:spAutoFit/>
          </a:bodyPr>
          <a:lstStyle/>
          <a:p>
            <a:r>
              <a:rPr lang="en-US" b="1" dirty="0"/>
              <a:t> </a:t>
            </a:r>
          </a:p>
          <a:p>
            <a:r>
              <a:rPr lang="en-US" sz="2000" dirty="0"/>
              <a:t>Miguel the analyst has recently been tasked to analyze a stream of data which is landing in S3 that contains </a:t>
            </a:r>
            <a:r>
              <a:rPr lang="en-US" sz="2000" dirty="0">
                <a:solidFill>
                  <a:schemeClr val="accent3"/>
                </a:solidFill>
              </a:rPr>
              <a:t>Customer</a:t>
            </a:r>
            <a:r>
              <a:rPr lang="en-US" sz="2000" dirty="0"/>
              <a:t>, </a:t>
            </a:r>
            <a:r>
              <a:rPr lang="en-US" sz="2000" dirty="0">
                <a:solidFill>
                  <a:schemeClr val="accent3"/>
                </a:solidFill>
              </a:rPr>
              <a:t>Order</a:t>
            </a:r>
            <a:r>
              <a:rPr lang="en-US" sz="2000" dirty="0"/>
              <a:t>, and </a:t>
            </a:r>
            <a:r>
              <a:rPr lang="en-US" sz="2000" dirty="0" err="1">
                <a:solidFill>
                  <a:schemeClr val="accent3"/>
                </a:solidFill>
              </a:rPr>
              <a:t>Lineitem</a:t>
            </a:r>
            <a:r>
              <a:rPr lang="en-US" sz="2000" dirty="0"/>
              <a:t> information for a new POS system. This data is contained in JSON documents and arrives in a real-time stream every few minutes. Most reporting will need to be accurate as of yesterday. That reporting needs to be fast and efficient. In addition, some users may be interested in the data that arrives hourly and a small population will require real-time updates. Miguel passes these requirements to Marie to build an ingestion pipeline. Marie, the data engineer will have to complete these tasks to meet the requirements:</a:t>
            </a:r>
          </a:p>
          <a:p>
            <a:endParaRPr lang="en-US" dirty="0"/>
          </a:p>
          <a:p>
            <a:pPr marL="285750" indent="-285750">
              <a:buFont typeface="Arial" panose="020B0604020202020204" pitchFamily="34" charset="0"/>
              <a:buChar char="•"/>
            </a:pPr>
            <a:r>
              <a:rPr lang="en-US" dirty="0">
                <a:solidFill>
                  <a:schemeClr val="accent2"/>
                </a:solidFill>
              </a:rPr>
              <a:t>Load data using COPY </a:t>
            </a:r>
            <a:r>
              <a:rPr lang="en-US" dirty="0"/>
              <a:t>- to get a sense of the data and structure without any knowledge of the schema.</a:t>
            </a:r>
          </a:p>
          <a:p>
            <a:pPr marL="285750" indent="-285750">
              <a:buFont typeface="Arial" panose="020B0604020202020204" pitchFamily="34" charset="0"/>
              <a:buChar char="•"/>
            </a:pPr>
            <a:r>
              <a:rPr lang="en-US" dirty="0">
                <a:solidFill>
                  <a:schemeClr val="accent2"/>
                </a:solidFill>
              </a:rPr>
              <a:t>Load data using COPY with shredding </a:t>
            </a:r>
            <a:r>
              <a:rPr lang="en-US" dirty="0"/>
              <a:t>- to load the data with light/automatic parsing at the top-level.</a:t>
            </a:r>
          </a:p>
          <a:p>
            <a:pPr marL="285750" indent="-285750">
              <a:buFont typeface="Arial" panose="020B0604020202020204" pitchFamily="34" charset="0"/>
              <a:buChar char="•"/>
            </a:pPr>
            <a:r>
              <a:rPr lang="en-US" dirty="0">
                <a:solidFill>
                  <a:schemeClr val="accent2"/>
                </a:solidFill>
              </a:rPr>
              <a:t>Un-nest data using PartiQL </a:t>
            </a:r>
            <a:r>
              <a:rPr lang="en-US" dirty="0"/>
              <a:t>- to create a dataset that is optimal for BI reporting.</a:t>
            </a:r>
          </a:p>
          <a:p>
            <a:pPr marL="285750" indent="-285750">
              <a:buFont typeface="Arial" panose="020B0604020202020204" pitchFamily="34" charset="0"/>
              <a:buChar char="•"/>
            </a:pPr>
            <a:r>
              <a:rPr lang="en-US" dirty="0">
                <a:solidFill>
                  <a:schemeClr val="accent2"/>
                </a:solidFill>
              </a:rPr>
              <a:t>Flatten data using MVs </a:t>
            </a:r>
            <a:r>
              <a:rPr lang="en-US" dirty="0"/>
              <a:t>- to build into an ingestion pipeline for incremental processing.</a:t>
            </a:r>
          </a:p>
          <a:p>
            <a:pPr marL="285750" indent="-285750">
              <a:buFont typeface="Arial" panose="020B0604020202020204" pitchFamily="34" charset="0"/>
              <a:buChar char="•"/>
            </a:pPr>
            <a:r>
              <a:rPr lang="en-US" dirty="0">
                <a:solidFill>
                  <a:schemeClr val="accent2"/>
                </a:solidFill>
              </a:rPr>
              <a:t>Query current data using Spectrum </a:t>
            </a:r>
            <a:r>
              <a:rPr lang="en-US" dirty="0"/>
              <a:t>- to satisfy the requirement for real-time reporting.</a:t>
            </a:r>
          </a:p>
        </p:txBody>
      </p:sp>
    </p:spTree>
    <p:extLst>
      <p:ext uri="{BB962C8B-B14F-4D97-AF65-F5344CB8AC3E}">
        <p14:creationId xmlns:p14="http://schemas.microsoft.com/office/powerpoint/2010/main" val="312392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778031-7571-A84A-8C49-E6CF41C49CEF}"/>
              </a:ext>
            </a:extLst>
          </p:cNvPr>
          <p:cNvSpPr>
            <a:spLocks noGrp="1"/>
          </p:cNvSpPr>
          <p:nvPr>
            <p:ph type="title"/>
          </p:nvPr>
        </p:nvSpPr>
        <p:spPr/>
        <p:txBody>
          <a:bodyPr/>
          <a:lstStyle/>
          <a:p>
            <a:r>
              <a:rPr lang="en-US" dirty="0"/>
              <a:t>DEMO</a:t>
            </a:r>
          </a:p>
        </p:txBody>
      </p:sp>
    </p:spTree>
    <p:extLst>
      <p:ext uri="{BB962C8B-B14F-4D97-AF65-F5344CB8AC3E}">
        <p14:creationId xmlns:p14="http://schemas.microsoft.com/office/powerpoint/2010/main" val="1156842757"/>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03373-923E-FD44-B9CF-A045752D23DC}"/>
              </a:ext>
            </a:extLst>
          </p:cNvPr>
          <p:cNvSpPr>
            <a:spLocks noGrp="1"/>
          </p:cNvSpPr>
          <p:nvPr>
            <p:ph type="title"/>
          </p:nvPr>
        </p:nvSpPr>
        <p:spPr>
          <a:xfrm>
            <a:off x="550127" y="1625166"/>
            <a:ext cx="10363200" cy="1240140"/>
          </a:xfrm>
        </p:spPr>
        <p:txBody>
          <a:bodyPr/>
          <a:lstStyle/>
          <a:p>
            <a:r>
              <a:rPr lang="en-US" dirty="0"/>
              <a:t>Thank You</a:t>
            </a:r>
          </a:p>
        </p:txBody>
      </p:sp>
      <p:sp>
        <p:nvSpPr>
          <p:cNvPr id="3" name="Rectangle 2">
            <a:extLst>
              <a:ext uri="{FF2B5EF4-FFF2-40B4-BE49-F238E27FC236}">
                <a16:creationId xmlns:a16="http://schemas.microsoft.com/office/drawing/2014/main" id="{E05650F7-8ABF-7C4A-B68B-657951DFFEAB}"/>
              </a:ext>
            </a:extLst>
          </p:cNvPr>
          <p:cNvSpPr/>
          <p:nvPr/>
        </p:nvSpPr>
        <p:spPr>
          <a:xfrm>
            <a:off x="550127" y="3560132"/>
            <a:ext cx="8839200" cy="369332"/>
          </a:xfrm>
          <a:prstGeom prst="rect">
            <a:avLst/>
          </a:prstGeom>
        </p:spPr>
        <p:txBody>
          <a:bodyPr wrap="square">
            <a:spAutoFit/>
          </a:bodyPr>
          <a:lstStyle/>
          <a:p>
            <a:r>
              <a:rPr lang="en-US" dirty="0">
                <a:hlinkClick r:id="rId3"/>
              </a:rPr>
              <a:t>https://docs.aws.amazon.com/redshift/latest/dg/r_SUPER_type.html</a:t>
            </a:r>
            <a:r>
              <a:rPr lang="en-US" dirty="0"/>
              <a:t> </a:t>
            </a:r>
          </a:p>
        </p:txBody>
      </p:sp>
      <p:sp>
        <p:nvSpPr>
          <p:cNvPr id="7" name="Rectangle 6">
            <a:extLst>
              <a:ext uri="{FF2B5EF4-FFF2-40B4-BE49-F238E27FC236}">
                <a16:creationId xmlns:a16="http://schemas.microsoft.com/office/drawing/2014/main" id="{EC64A01B-A45F-3641-A9A1-9F71C6696BB5}"/>
              </a:ext>
            </a:extLst>
          </p:cNvPr>
          <p:cNvSpPr/>
          <p:nvPr/>
        </p:nvSpPr>
        <p:spPr>
          <a:xfrm>
            <a:off x="550127" y="3212719"/>
            <a:ext cx="6096000" cy="369332"/>
          </a:xfrm>
          <a:prstGeom prst="rect">
            <a:avLst/>
          </a:prstGeom>
        </p:spPr>
        <p:txBody>
          <a:bodyPr>
            <a:spAutoFit/>
          </a:bodyPr>
          <a:lstStyle/>
          <a:p>
            <a:r>
              <a:rPr lang="en-US" dirty="0"/>
              <a:t>Documentation</a:t>
            </a:r>
          </a:p>
        </p:txBody>
      </p:sp>
    </p:spTree>
    <p:extLst>
      <p:ext uri="{BB962C8B-B14F-4D97-AF65-F5344CB8AC3E}">
        <p14:creationId xmlns:p14="http://schemas.microsoft.com/office/powerpoint/2010/main" val="1679775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4-60358_Summit 2020_Template_Dark">
  <a:themeElements>
    <a:clrScheme name="reInvent">
      <a:dk1>
        <a:srgbClr val="000000"/>
      </a:dk1>
      <a:lt1>
        <a:srgbClr val="FFFFFF"/>
      </a:lt1>
      <a:dk2>
        <a:srgbClr val="282828"/>
      </a:dk2>
      <a:lt2>
        <a:srgbClr val="F2F4F4"/>
      </a:lt2>
      <a:accent1>
        <a:srgbClr val="E8882B"/>
      </a:accent1>
      <a:accent2>
        <a:srgbClr val="E56CE2"/>
      </a:accent2>
      <a:accent3>
        <a:srgbClr val="65E930"/>
      </a:accent3>
      <a:accent4>
        <a:srgbClr val="FAE232"/>
      </a:accent4>
      <a:accent5>
        <a:srgbClr val="44CEEA"/>
      </a:accent5>
      <a:accent6>
        <a:srgbClr val="9827E5"/>
      </a:accent6>
      <a:hlink>
        <a:srgbClr val="E8882B"/>
      </a:hlink>
      <a:folHlink>
        <a:srgbClr val="E56CE2"/>
      </a:folHlink>
    </a:clrScheme>
    <a:fontScheme name="reInvent 2020">
      <a:majorFont>
        <a:latin typeface="Amazon Ember Heavy"/>
        <a:ea typeface=""/>
        <a:cs typeface=""/>
      </a:majorFont>
      <a:minorFont>
        <a:latin typeface="Amazon Ember"/>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3EC24E"/>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lgn="ctr" defTabSz="932472" fontAlgn="base">
          <a:lnSpc>
            <a:spcPct val="90000"/>
          </a:lnSpc>
          <a:spcBef>
            <a:spcPct val="0"/>
          </a:spcBef>
          <a:spcAft>
            <a:spcPct val="0"/>
          </a:spcAft>
          <a:defRPr sz="2400" dirty="0">
            <a:solidFill>
              <a:schemeClr val="tx1"/>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w="19050" cap="rnd">
          <a:solidFill>
            <a:schemeClr val="tx1"/>
          </a:solidFill>
          <a:headEnd type="none"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1800"/>
          </a:spcAft>
          <a:defRPr sz="320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reinvent20_Template_16x9_v3b [Read-Only]" id="{29FA1771-2CA5-456B-8EE6-B203B0305A59}" vid="{DD020182-7D83-4DD5-B7AE-95441C7512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100705</TotalTime>
  <Words>1079</Words>
  <Application>Microsoft Macintosh PowerPoint</Application>
  <PresentationFormat>Widescreen</PresentationFormat>
  <Paragraphs>53</Paragraphs>
  <Slides>4</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vt:i4>
      </vt:variant>
    </vt:vector>
  </HeadingPairs>
  <TitlesOfParts>
    <vt:vector size="14" baseType="lpstr">
      <vt:lpstr>Amazon Ember</vt:lpstr>
      <vt:lpstr>Amazon Ember Display</vt:lpstr>
      <vt:lpstr>Amazon Ember Heavy</vt:lpstr>
      <vt:lpstr>Amazon Ember Light</vt:lpstr>
      <vt:lpstr>Arial</vt:lpstr>
      <vt:lpstr>Calibri</vt:lpstr>
      <vt:lpstr>Lucida Console</vt:lpstr>
      <vt:lpstr>Times New Roman</vt:lpstr>
      <vt:lpstr>Wingdings</vt:lpstr>
      <vt:lpstr>4-60358_Summit 2020_Template_Dark</vt:lpstr>
      <vt:lpstr>Amazon Redshift Demo</vt:lpstr>
      <vt:lpstr>Challenge</vt:lpstr>
      <vt:lpstr>DEMO</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Meyers;aserm@amazon.com</dc:creator>
  <cp:lastModifiedBy>Microsoft Office User</cp:lastModifiedBy>
  <cp:revision>1379</cp:revision>
  <dcterms:created xsi:type="dcterms:W3CDTF">2017-10-12T08:30:03Z</dcterms:created>
  <dcterms:modified xsi:type="dcterms:W3CDTF">2021-05-21T19:39:28Z</dcterms:modified>
</cp:coreProperties>
</file>